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8" r:id="rId2"/>
    <p:sldId id="270" r:id="rId3"/>
    <p:sldId id="261" r:id="rId4"/>
    <p:sldId id="259" r:id="rId5"/>
    <p:sldId id="263" r:id="rId6"/>
    <p:sldId id="265" r:id="rId7"/>
    <p:sldId id="266" r:id="rId8"/>
    <p:sldId id="271" r:id="rId9"/>
    <p:sldId id="272" r:id="rId10"/>
    <p:sldId id="273" r:id="rId11"/>
    <p:sldId id="274" r:id="rId12"/>
    <p:sldId id="275" r:id="rId13"/>
    <p:sldId id="276" r:id="rId14"/>
    <p:sldId id="268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B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DFCB0-3528-4B2A-908A-23047BAD899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2DB787A-521D-4A7B-ABEC-3BE0E8A9060A}">
      <dgm:prSet phldrT="[Texto]"/>
      <dgm:spPr/>
      <dgm:t>
        <a:bodyPr/>
        <a:lstStyle/>
        <a:p>
          <a:r>
            <a:rPr lang="es-ES" dirty="0" smtClean="0"/>
            <a:t>Materia</a:t>
          </a:r>
          <a:endParaRPr lang="es-ES" dirty="0"/>
        </a:p>
      </dgm:t>
    </dgm:pt>
    <dgm:pt modelId="{7C7C78F1-1192-4382-86F5-0BBCDC8B4DCB}" type="parTrans" cxnId="{0FA3FB23-A260-4569-924E-B4C43FC92E03}">
      <dgm:prSet/>
      <dgm:spPr/>
      <dgm:t>
        <a:bodyPr/>
        <a:lstStyle/>
        <a:p>
          <a:endParaRPr lang="es-ES"/>
        </a:p>
      </dgm:t>
    </dgm:pt>
    <dgm:pt modelId="{D4043616-E322-48C4-AE30-B5113F1F7292}" type="sibTrans" cxnId="{0FA3FB23-A260-4569-924E-B4C43FC92E03}">
      <dgm:prSet/>
      <dgm:spPr/>
      <dgm:t>
        <a:bodyPr/>
        <a:lstStyle/>
        <a:p>
          <a:endParaRPr lang="es-ES"/>
        </a:p>
      </dgm:t>
    </dgm:pt>
    <dgm:pt modelId="{F5975853-5F92-496F-B3E5-40638858954B}">
      <dgm:prSet phldrT="[Texto]"/>
      <dgm:spPr/>
      <dgm:t>
        <a:bodyPr/>
        <a:lstStyle/>
        <a:p>
          <a:r>
            <a:rPr lang="es-ES" dirty="0" smtClean="0"/>
            <a:t>Según su composición</a:t>
          </a:r>
          <a:endParaRPr lang="es-ES" dirty="0"/>
        </a:p>
      </dgm:t>
    </dgm:pt>
    <dgm:pt modelId="{47200100-7B77-4129-A8A4-E476627B01FE}" type="parTrans" cxnId="{295D373F-AD12-40AC-97C7-6C81C5BE9305}">
      <dgm:prSet/>
      <dgm:spPr/>
      <dgm:t>
        <a:bodyPr/>
        <a:lstStyle/>
        <a:p>
          <a:endParaRPr lang="es-ES"/>
        </a:p>
      </dgm:t>
    </dgm:pt>
    <dgm:pt modelId="{2F96526A-A6E1-4802-87B6-6F6093AC6B8D}" type="sibTrans" cxnId="{295D373F-AD12-40AC-97C7-6C81C5BE9305}">
      <dgm:prSet/>
      <dgm:spPr/>
      <dgm:t>
        <a:bodyPr/>
        <a:lstStyle/>
        <a:p>
          <a:endParaRPr lang="es-ES"/>
        </a:p>
      </dgm:t>
    </dgm:pt>
    <dgm:pt modelId="{EB58BA72-F285-45BB-9019-7BF5A60652DA}">
      <dgm:prSet phldrT="[Texto]"/>
      <dgm:spPr/>
      <dgm:t>
        <a:bodyPr/>
        <a:lstStyle/>
        <a:p>
          <a:r>
            <a:rPr lang="es-ES" dirty="0" smtClean="0"/>
            <a:t>Según su estado de agregación</a:t>
          </a:r>
          <a:endParaRPr lang="es-ES" dirty="0"/>
        </a:p>
      </dgm:t>
    </dgm:pt>
    <dgm:pt modelId="{6ECA0E01-7A60-4A19-8C31-8384C3EF838D}" type="parTrans" cxnId="{F3EEC9CC-D778-457D-90B3-8AE1F88A0581}">
      <dgm:prSet/>
      <dgm:spPr/>
      <dgm:t>
        <a:bodyPr/>
        <a:lstStyle/>
        <a:p>
          <a:endParaRPr lang="es-ES"/>
        </a:p>
      </dgm:t>
    </dgm:pt>
    <dgm:pt modelId="{5E4F3682-6BF0-4279-8271-231947EDCF5B}" type="sibTrans" cxnId="{F3EEC9CC-D778-457D-90B3-8AE1F88A0581}">
      <dgm:prSet/>
      <dgm:spPr/>
      <dgm:t>
        <a:bodyPr/>
        <a:lstStyle/>
        <a:p>
          <a:endParaRPr lang="es-ES"/>
        </a:p>
      </dgm:t>
    </dgm:pt>
    <dgm:pt modelId="{C35D0A63-85FB-419D-A9EB-D9C2BE310AB9}">
      <dgm:prSet phldrT="[Texto]"/>
      <dgm:spPr/>
      <dgm:t>
        <a:bodyPr/>
        <a:lstStyle/>
        <a:p>
          <a:r>
            <a:rPr lang="es-ES" dirty="0" smtClean="0"/>
            <a:t>Elemento</a:t>
          </a:r>
          <a:endParaRPr lang="es-ES" dirty="0"/>
        </a:p>
      </dgm:t>
    </dgm:pt>
    <dgm:pt modelId="{EA5F0742-D238-49C3-8BA4-242DFE5F9CD6}" type="parTrans" cxnId="{72CC27BB-A6B0-4A28-8A3B-F96235FF3CD5}">
      <dgm:prSet/>
      <dgm:spPr/>
      <dgm:t>
        <a:bodyPr/>
        <a:lstStyle/>
        <a:p>
          <a:endParaRPr lang="es-ES"/>
        </a:p>
      </dgm:t>
    </dgm:pt>
    <dgm:pt modelId="{07CD0088-521E-40D1-AE74-40A7BBDAC464}" type="sibTrans" cxnId="{72CC27BB-A6B0-4A28-8A3B-F96235FF3CD5}">
      <dgm:prSet/>
      <dgm:spPr/>
      <dgm:t>
        <a:bodyPr/>
        <a:lstStyle/>
        <a:p>
          <a:endParaRPr lang="es-ES"/>
        </a:p>
      </dgm:t>
    </dgm:pt>
    <dgm:pt modelId="{899598E9-46DA-47B5-9F61-20727D9E58F7}">
      <dgm:prSet phldrT="[Texto]"/>
      <dgm:spPr/>
      <dgm:t>
        <a:bodyPr/>
        <a:lstStyle/>
        <a:p>
          <a:r>
            <a:rPr lang="es-ES" dirty="0" smtClean="0"/>
            <a:t>Compuesto</a:t>
          </a:r>
          <a:endParaRPr lang="es-ES" dirty="0"/>
        </a:p>
      </dgm:t>
    </dgm:pt>
    <dgm:pt modelId="{C8D5D5B0-A03F-4A15-B8FE-64C00ED1B7E9}" type="parTrans" cxnId="{3333EBBA-EA39-4420-82E2-BE868D21C12A}">
      <dgm:prSet/>
      <dgm:spPr/>
      <dgm:t>
        <a:bodyPr/>
        <a:lstStyle/>
        <a:p>
          <a:endParaRPr lang="es-ES"/>
        </a:p>
      </dgm:t>
    </dgm:pt>
    <dgm:pt modelId="{0F702971-295D-4439-BF3D-D15851672E60}" type="sibTrans" cxnId="{3333EBBA-EA39-4420-82E2-BE868D21C12A}">
      <dgm:prSet/>
      <dgm:spPr/>
      <dgm:t>
        <a:bodyPr/>
        <a:lstStyle/>
        <a:p>
          <a:endParaRPr lang="es-ES"/>
        </a:p>
      </dgm:t>
    </dgm:pt>
    <dgm:pt modelId="{E2C2044D-D30E-4945-A49B-85ADB55DBA01}">
      <dgm:prSet phldrT="[Texto]"/>
      <dgm:spPr/>
      <dgm:t>
        <a:bodyPr/>
        <a:lstStyle/>
        <a:p>
          <a:r>
            <a:rPr lang="es-ES" dirty="0" smtClean="0"/>
            <a:t>Mezcla</a:t>
          </a:r>
          <a:endParaRPr lang="es-ES" dirty="0"/>
        </a:p>
      </dgm:t>
    </dgm:pt>
    <dgm:pt modelId="{A6D68C10-CB05-4731-8E9D-297786D5A256}" type="parTrans" cxnId="{C26BEE1C-63C9-4022-A663-FCE765EFC550}">
      <dgm:prSet/>
      <dgm:spPr/>
      <dgm:t>
        <a:bodyPr/>
        <a:lstStyle/>
        <a:p>
          <a:endParaRPr lang="es-ES"/>
        </a:p>
      </dgm:t>
    </dgm:pt>
    <dgm:pt modelId="{28A0D37F-0801-485E-A363-E00DACA45A22}" type="sibTrans" cxnId="{C26BEE1C-63C9-4022-A663-FCE765EFC550}">
      <dgm:prSet/>
      <dgm:spPr/>
      <dgm:t>
        <a:bodyPr/>
        <a:lstStyle/>
        <a:p>
          <a:endParaRPr lang="es-ES"/>
        </a:p>
      </dgm:t>
    </dgm:pt>
    <dgm:pt modelId="{3F605E65-F4A3-4471-88F0-0927BB8B5B13}">
      <dgm:prSet phldrT="[Texto]"/>
      <dgm:spPr/>
      <dgm:t>
        <a:bodyPr/>
        <a:lstStyle/>
        <a:p>
          <a:r>
            <a:rPr lang="es-ES" dirty="0" smtClean="0"/>
            <a:t>Sólido</a:t>
          </a:r>
          <a:endParaRPr lang="es-ES" dirty="0"/>
        </a:p>
      </dgm:t>
    </dgm:pt>
    <dgm:pt modelId="{8AF0555D-7D36-4A95-B9FD-09588AF1C029}" type="parTrans" cxnId="{144EC26D-A17F-4F84-B44D-25CEC4CB8982}">
      <dgm:prSet/>
      <dgm:spPr/>
      <dgm:t>
        <a:bodyPr/>
        <a:lstStyle/>
        <a:p>
          <a:endParaRPr lang="es-ES"/>
        </a:p>
      </dgm:t>
    </dgm:pt>
    <dgm:pt modelId="{CD121916-6150-47DA-9389-7A919F23F6A2}" type="sibTrans" cxnId="{144EC26D-A17F-4F84-B44D-25CEC4CB8982}">
      <dgm:prSet/>
      <dgm:spPr/>
      <dgm:t>
        <a:bodyPr/>
        <a:lstStyle/>
        <a:p>
          <a:endParaRPr lang="es-ES"/>
        </a:p>
      </dgm:t>
    </dgm:pt>
    <dgm:pt modelId="{AE38E7B6-F450-400F-9131-A198C237A420}">
      <dgm:prSet phldrT="[Texto]"/>
      <dgm:spPr/>
      <dgm:t>
        <a:bodyPr/>
        <a:lstStyle/>
        <a:p>
          <a:r>
            <a:rPr lang="es-ES" dirty="0" smtClean="0"/>
            <a:t>Líquido</a:t>
          </a:r>
          <a:endParaRPr lang="es-ES" dirty="0"/>
        </a:p>
      </dgm:t>
    </dgm:pt>
    <dgm:pt modelId="{DE411B47-991F-4A47-AA38-189CB0701968}" type="parTrans" cxnId="{06498CD0-3433-4D44-B7A8-6692CB1772FF}">
      <dgm:prSet/>
      <dgm:spPr/>
      <dgm:t>
        <a:bodyPr/>
        <a:lstStyle/>
        <a:p>
          <a:endParaRPr lang="es-ES"/>
        </a:p>
      </dgm:t>
    </dgm:pt>
    <dgm:pt modelId="{DAEDDF94-B159-49DA-9B1E-6D04EFF76B43}" type="sibTrans" cxnId="{06498CD0-3433-4D44-B7A8-6692CB1772FF}">
      <dgm:prSet/>
      <dgm:spPr/>
      <dgm:t>
        <a:bodyPr/>
        <a:lstStyle/>
        <a:p>
          <a:endParaRPr lang="es-ES"/>
        </a:p>
      </dgm:t>
    </dgm:pt>
    <dgm:pt modelId="{D918113D-5D20-4DFB-A523-E3EE52EAD925}">
      <dgm:prSet phldrT="[Texto]"/>
      <dgm:spPr/>
      <dgm:t>
        <a:bodyPr/>
        <a:lstStyle/>
        <a:p>
          <a:r>
            <a:rPr lang="es-ES" dirty="0" smtClean="0"/>
            <a:t>Gas</a:t>
          </a:r>
          <a:endParaRPr lang="es-ES" dirty="0"/>
        </a:p>
      </dgm:t>
    </dgm:pt>
    <dgm:pt modelId="{54440125-5C8C-448A-B9A3-6A4BA909ABA6}" type="parTrans" cxnId="{7CB6F8DE-1898-4C89-B309-05CC051BA3AE}">
      <dgm:prSet/>
      <dgm:spPr/>
      <dgm:t>
        <a:bodyPr/>
        <a:lstStyle/>
        <a:p>
          <a:endParaRPr lang="es-ES"/>
        </a:p>
      </dgm:t>
    </dgm:pt>
    <dgm:pt modelId="{575725CA-CFB7-4267-9E95-7EA01AFAD34A}" type="sibTrans" cxnId="{7CB6F8DE-1898-4C89-B309-05CC051BA3AE}">
      <dgm:prSet/>
      <dgm:spPr/>
      <dgm:t>
        <a:bodyPr/>
        <a:lstStyle/>
        <a:p>
          <a:endParaRPr lang="es-ES"/>
        </a:p>
      </dgm:t>
    </dgm:pt>
    <dgm:pt modelId="{07CB23E8-52E9-4975-90A5-2AB8785171E1}">
      <dgm:prSet phldrT="[Texto]"/>
      <dgm:spPr/>
      <dgm:t>
        <a:bodyPr/>
        <a:lstStyle/>
        <a:p>
          <a:r>
            <a:rPr lang="es-ES" dirty="0" smtClean="0"/>
            <a:t>Procesos</a:t>
          </a:r>
          <a:endParaRPr lang="es-ES" dirty="0"/>
        </a:p>
      </dgm:t>
    </dgm:pt>
    <dgm:pt modelId="{9FF3F195-50F5-4C31-8DD6-6469C7382150}" type="parTrans" cxnId="{4937A37B-9EE2-48BF-8605-C170C14675F9}">
      <dgm:prSet/>
      <dgm:spPr/>
      <dgm:t>
        <a:bodyPr/>
        <a:lstStyle/>
        <a:p>
          <a:endParaRPr lang="es-ES"/>
        </a:p>
      </dgm:t>
    </dgm:pt>
    <dgm:pt modelId="{15EA92FE-3920-430D-8182-F6A84FCF388A}" type="sibTrans" cxnId="{4937A37B-9EE2-48BF-8605-C170C14675F9}">
      <dgm:prSet/>
      <dgm:spPr/>
      <dgm:t>
        <a:bodyPr/>
        <a:lstStyle/>
        <a:p>
          <a:endParaRPr lang="es-ES"/>
        </a:p>
      </dgm:t>
    </dgm:pt>
    <dgm:pt modelId="{66AC0833-3C6B-4063-B6E9-270BB7483C63}">
      <dgm:prSet phldrT="[Texto]"/>
      <dgm:spPr/>
      <dgm:t>
        <a:bodyPr/>
        <a:lstStyle/>
        <a:p>
          <a:r>
            <a:rPr lang="es-ES" dirty="0" smtClean="0"/>
            <a:t>Procesos</a:t>
          </a:r>
          <a:endParaRPr lang="es-ES" dirty="0"/>
        </a:p>
      </dgm:t>
    </dgm:pt>
    <dgm:pt modelId="{5849922A-0BB4-4824-8F11-7088A7F3268B}" type="parTrans" cxnId="{66EE3E10-3DD5-47C2-B420-7DBB4F3D91C6}">
      <dgm:prSet/>
      <dgm:spPr/>
      <dgm:t>
        <a:bodyPr/>
        <a:lstStyle/>
        <a:p>
          <a:endParaRPr lang="es-ES"/>
        </a:p>
      </dgm:t>
    </dgm:pt>
    <dgm:pt modelId="{D990EB9E-FC04-470E-B8B5-7B3C508F873E}" type="sibTrans" cxnId="{66EE3E10-3DD5-47C2-B420-7DBB4F3D91C6}">
      <dgm:prSet/>
      <dgm:spPr/>
      <dgm:t>
        <a:bodyPr/>
        <a:lstStyle/>
        <a:p>
          <a:endParaRPr lang="es-ES"/>
        </a:p>
      </dgm:t>
    </dgm:pt>
    <dgm:pt modelId="{63675F55-DACF-4F91-8906-C22658CA8D60}">
      <dgm:prSet phldrT="[Texto]"/>
      <dgm:spPr/>
      <dgm:t>
        <a:bodyPr/>
        <a:lstStyle/>
        <a:p>
          <a:r>
            <a:rPr lang="es-ES" dirty="0" smtClean="0"/>
            <a:t>Procesos</a:t>
          </a:r>
          <a:endParaRPr lang="es-ES" dirty="0"/>
        </a:p>
      </dgm:t>
    </dgm:pt>
    <dgm:pt modelId="{E9CF40F7-10C9-4B57-AFFF-69F6A440B506}" type="parTrans" cxnId="{8C504484-C11B-4D0E-866B-284FE9B4E701}">
      <dgm:prSet/>
      <dgm:spPr/>
      <dgm:t>
        <a:bodyPr/>
        <a:lstStyle/>
        <a:p>
          <a:endParaRPr lang="es-ES"/>
        </a:p>
      </dgm:t>
    </dgm:pt>
    <dgm:pt modelId="{3C7514A1-0015-48EA-8DA4-DB0F8BE26740}" type="sibTrans" cxnId="{8C504484-C11B-4D0E-866B-284FE9B4E701}">
      <dgm:prSet/>
      <dgm:spPr/>
      <dgm:t>
        <a:bodyPr/>
        <a:lstStyle/>
        <a:p>
          <a:endParaRPr lang="es-ES"/>
        </a:p>
      </dgm:t>
    </dgm:pt>
    <dgm:pt modelId="{C65D2B42-D605-4F1F-9346-603EE2680227}">
      <dgm:prSet phldrT="[Texto]"/>
      <dgm:spPr/>
      <dgm:t>
        <a:bodyPr/>
        <a:lstStyle/>
        <a:p>
          <a:r>
            <a:rPr lang="es-ES" dirty="0" smtClean="0"/>
            <a:t>Procesos</a:t>
          </a:r>
          <a:endParaRPr lang="es-ES" dirty="0"/>
        </a:p>
      </dgm:t>
    </dgm:pt>
    <dgm:pt modelId="{08420390-DF52-4E3D-87E8-DCB6E80B7B3F}" type="sibTrans" cxnId="{3366EF26-8A41-4629-8E51-2A526CD670F1}">
      <dgm:prSet/>
      <dgm:spPr/>
      <dgm:t>
        <a:bodyPr/>
        <a:lstStyle/>
        <a:p>
          <a:endParaRPr lang="es-ES"/>
        </a:p>
      </dgm:t>
    </dgm:pt>
    <dgm:pt modelId="{90407992-CE99-4A76-936F-6BAB14AA2932}" type="parTrans" cxnId="{3366EF26-8A41-4629-8E51-2A526CD670F1}">
      <dgm:prSet/>
      <dgm:spPr/>
      <dgm:t>
        <a:bodyPr/>
        <a:lstStyle/>
        <a:p>
          <a:endParaRPr lang="es-ES"/>
        </a:p>
      </dgm:t>
    </dgm:pt>
    <dgm:pt modelId="{3F36B13F-D2BA-4DF0-84FD-8C589D00ED9E}" type="pres">
      <dgm:prSet presAssocID="{9B3DFCB0-3528-4B2A-908A-23047BAD89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940B83-ABEE-46E3-82C1-3216C9384698}" type="pres">
      <dgm:prSet presAssocID="{02DB787A-521D-4A7B-ABEC-3BE0E8A9060A}" presName="hierRoot1" presStyleCnt="0">
        <dgm:presLayoutVars>
          <dgm:hierBranch val="init"/>
        </dgm:presLayoutVars>
      </dgm:prSet>
      <dgm:spPr/>
    </dgm:pt>
    <dgm:pt modelId="{AE4F5A5E-A06F-4A96-99A5-43EE7525A291}" type="pres">
      <dgm:prSet presAssocID="{02DB787A-521D-4A7B-ABEC-3BE0E8A9060A}" presName="rootComposite1" presStyleCnt="0"/>
      <dgm:spPr/>
    </dgm:pt>
    <dgm:pt modelId="{342E620C-967E-4A0E-86E3-BB412D4CDA86}" type="pres">
      <dgm:prSet presAssocID="{02DB787A-521D-4A7B-ABEC-3BE0E8A9060A}" presName="rootText1" presStyleLbl="node0" presStyleIdx="0" presStyleCnt="1">
        <dgm:presLayoutVars>
          <dgm:chPref val="3"/>
        </dgm:presLayoutVars>
      </dgm:prSet>
      <dgm:spPr/>
    </dgm:pt>
    <dgm:pt modelId="{6E025A40-1084-4B35-8B7C-C6E8880659E9}" type="pres">
      <dgm:prSet presAssocID="{02DB787A-521D-4A7B-ABEC-3BE0E8A9060A}" presName="rootConnector1" presStyleLbl="node1" presStyleIdx="0" presStyleCnt="0"/>
      <dgm:spPr/>
    </dgm:pt>
    <dgm:pt modelId="{8A990FB0-E142-40D1-98F8-852AC8624CFA}" type="pres">
      <dgm:prSet presAssocID="{02DB787A-521D-4A7B-ABEC-3BE0E8A9060A}" presName="hierChild2" presStyleCnt="0"/>
      <dgm:spPr/>
    </dgm:pt>
    <dgm:pt modelId="{22E8EEEE-0623-4539-9F88-FC1BEFEF1760}" type="pres">
      <dgm:prSet presAssocID="{47200100-7B77-4129-A8A4-E476627B01FE}" presName="Name37" presStyleLbl="parChTrans1D2" presStyleIdx="0" presStyleCnt="2"/>
      <dgm:spPr/>
    </dgm:pt>
    <dgm:pt modelId="{0A2372A1-41D7-48AC-B5EB-144DB16512EB}" type="pres">
      <dgm:prSet presAssocID="{F5975853-5F92-496F-B3E5-40638858954B}" presName="hierRoot2" presStyleCnt="0">
        <dgm:presLayoutVars>
          <dgm:hierBranch val="init"/>
        </dgm:presLayoutVars>
      </dgm:prSet>
      <dgm:spPr/>
    </dgm:pt>
    <dgm:pt modelId="{037CA69F-6A5F-4EB7-B30F-D5CA8F5B92F4}" type="pres">
      <dgm:prSet presAssocID="{F5975853-5F92-496F-B3E5-40638858954B}" presName="rootComposite" presStyleCnt="0"/>
      <dgm:spPr/>
    </dgm:pt>
    <dgm:pt modelId="{48C9AA05-AC3F-4468-9B9D-3A2356B9D515}" type="pres">
      <dgm:prSet presAssocID="{F5975853-5F92-496F-B3E5-40638858954B}" presName="rootText" presStyleLbl="node2" presStyleIdx="0" presStyleCnt="2">
        <dgm:presLayoutVars>
          <dgm:chPref val="3"/>
        </dgm:presLayoutVars>
      </dgm:prSet>
      <dgm:spPr/>
    </dgm:pt>
    <dgm:pt modelId="{F09E11E1-45A6-4417-8405-B6F3876D7FA7}" type="pres">
      <dgm:prSet presAssocID="{F5975853-5F92-496F-B3E5-40638858954B}" presName="rootConnector" presStyleLbl="node2" presStyleIdx="0" presStyleCnt="2"/>
      <dgm:spPr/>
    </dgm:pt>
    <dgm:pt modelId="{8255A54D-1D57-4998-9FFD-7E16F5C3A8BD}" type="pres">
      <dgm:prSet presAssocID="{F5975853-5F92-496F-B3E5-40638858954B}" presName="hierChild4" presStyleCnt="0"/>
      <dgm:spPr/>
    </dgm:pt>
    <dgm:pt modelId="{A081E9C6-F3EA-46C0-AFF0-B2821DD615FE}" type="pres">
      <dgm:prSet presAssocID="{EA5F0742-D238-49C3-8BA4-242DFE5F9CD6}" presName="Name37" presStyleLbl="parChTrans1D3" presStyleIdx="0" presStyleCnt="6"/>
      <dgm:spPr/>
    </dgm:pt>
    <dgm:pt modelId="{974D0387-EDA6-4A25-8404-CE129EA53157}" type="pres">
      <dgm:prSet presAssocID="{C35D0A63-85FB-419D-A9EB-D9C2BE310AB9}" presName="hierRoot2" presStyleCnt="0">
        <dgm:presLayoutVars>
          <dgm:hierBranch val="init"/>
        </dgm:presLayoutVars>
      </dgm:prSet>
      <dgm:spPr/>
    </dgm:pt>
    <dgm:pt modelId="{6EA6E320-9623-4D91-A7FC-3E87D2B6353B}" type="pres">
      <dgm:prSet presAssocID="{C35D0A63-85FB-419D-A9EB-D9C2BE310AB9}" presName="rootComposite" presStyleCnt="0"/>
      <dgm:spPr/>
    </dgm:pt>
    <dgm:pt modelId="{6BCD32D2-299E-4C11-B771-74C13599A26D}" type="pres">
      <dgm:prSet presAssocID="{C35D0A63-85FB-419D-A9EB-D9C2BE310AB9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C2948D2-B7DA-4A92-BC9A-205EDD33ACE1}" type="pres">
      <dgm:prSet presAssocID="{C35D0A63-85FB-419D-A9EB-D9C2BE310AB9}" presName="rootConnector" presStyleLbl="node3" presStyleIdx="0" presStyleCnt="6"/>
      <dgm:spPr/>
    </dgm:pt>
    <dgm:pt modelId="{0DF79968-E20D-4A5D-83A6-93C5DF24F1A1}" type="pres">
      <dgm:prSet presAssocID="{C35D0A63-85FB-419D-A9EB-D9C2BE310AB9}" presName="hierChild4" presStyleCnt="0"/>
      <dgm:spPr/>
    </dgm:pt>
    <dgm:pt modelId="{F9FA7DFC-A967-43E6-8AFC-B42DC6D421CA}" type="pres">
      <dgm:prSet presAssocID="{90407992-CE99-4A76-936F-6BAB14AA2932}" presName="Name37" presStyleLbl="parChTrans1D4" presStyleIdx="0" presStyleCnt="4"/>
      <dgm:spPr/>
    </dgm:pt>
    <dgm:pt modelId="{FE704FFB-45AE-4686-BDB0-54C921E6CE72}" type="pres">
      <dgm:prSet presAssocID="{C65D2B42-D605-4F1F-9346-603EE2680227}" presName="hierRoot2" presStyleCnt="0">
        <dgm:presLayoutVars>
          <dgm:hierBranch val="init"/>
        </dgm:presLayoutVars>
      </dgm:prSet>
      <dgm:spPr/>
    </dgm:pt>
    <dgm:pt modelId="{F1AB8180-466A-46C0-94A3-6AE4F2A48F0B}" type="pres">
      <dgm:prSet presAssocID="{C65D2B42-D605-4F1F-9346-603EE2680227}" presName="rootComposite" presStyleCnt="0"/>
      <dgm:spPr/>
    </dgm:pt>
    <dgm:pt modelId="{D044F797-68FC-406B-B477-78C38592878C}" type="pres">
      <dgm:prSet presAssocID="{C65D2B42-D605-4F1F-9346-603EE2680227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CC31134-687B-4D84-9B42-0AC526A7AA7A}" type="pres">
      <dgm:prSet presAssocID="{C65D2B42-D605-4F1F-9346-603EE2680227}" presName="rootConnector" presStyleLbl="node4" presStyleIdx="0" presStyleCnt="4"/>
      <dgm:spPr/>
    </dgm:pt>
    <dgm:pt modelId="{70A858D4-4433-46B4-8A5F-1A351C7AD47C}" type="pres">
      <dgm:prSet presAssocID="{C65D2B42-D605-4F1F-9346-603EE2680227}" presName="hierChild4" presStyleCnt="0"/>
      <dgm:spPr/>
    </dgm:pt>
    <dgm:pt modelId="{B1814E2F-9B20-442C-B8E5-B8C07E77031D}" type="pres">
      <dgm:prSet presAssocID="{C65D2B42-D605-4F1F-9346-603EE2680227}" presName="hierChild5" presStyleCnt="0"/>
      <dgm:spPr/>
    </dgm:pt>
    <dgm:pt modelId="{74E2D17C-7CD9-4EA5-8FCB-3550A5E6885B}" type="pres">
      <dgm:prSet presAssocID="{C35D0A63-85FB-419D-A9EB-D9C2BE310AB9}" presName="hierChild5" presStyleCnt="0"/>
      <dgm:spPr/>
    </dgm:pt>
    <dgm:pt modelId="{D64418C9-72AF-439D-AA81-92D4B0043871}" type="pres">
      <dgm:prSet presAssocID="{C8D5D5B0-A03F-4A15-B8FE-64C00ED1B7E9}" presName="Name37" presStyleLbl="parChTrans1D3" presStyleIdx="1" presStyleCnt="6"/>
      <dgm:spPr/>
    </dgm:pt>
    <dgm:pt modelId="{E14CB285-E357-48DE-9169-C05158EFD443}" type="pres">
      <dgm:prSet presAssocID="{899598E9-46DA-47B5-9F61-20727D9E58F7}" presName="hierRoot2" presStyleCnt="0">
        <dgm:presLayoutVars>
          <dgm:hierBranch val="init"/>
        </dgm:presLayoutVars>
      </dgm:prSet>
      <dgm:spPr/>
    </dgm:pt>
    <dgm:pt modelId="{E8BBB7AC-48B0-4FE4-9ED1-22672A0705AD}" type="pres">
      <dgm:prSet presAssocID="{899598E9-46DA-47B5-9F61-20727D9E58F7}" presName="rootComposite" presStyleCnt="0"/>
      <dgm:spPr/>
    </dgm:pt>
    <dgm:pt modelId="{26492F3C-2174-415D-B2C5-79548B7B0422}" type="pres">
      <dgm:prSet presAssocID="{899598E9-46DA-47B5-9F61-20727D9E58F7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5D0A4CC-86BB-4D79-8881-64419980D1CC}" type="pres">
      <dgm:prSet presAssocID="{899598E9-46DA-47B5-9F61-20727D9E58F7}" presName="rootConnector" presStyleLbl="node3" presStyleIdx="1" presStyleCnt="6"/>
      <dgm:spPr/>
    </dgm:pt>
    <dgm:pt modelId="{D545E828-7FCD-4CE6-BC7E-6B379F450FD8}" type="pres">
      <dgm:prSet presAssocID="{899598E9-46DA-47B5-9F61-20727D9E58F7}" presName="hierChild4" presStyleCnt="0"/>
      <dgm:spPr/>
    </dgm:pt>
    <dgm:pt modelId="{5FF2B5CE-A263-42EA-A7F0-AB58BC3AB392}" type="pres">
      <dgm:prSet presAssocID="{899598E9-46DA-47B5-9F61-20727D9E58F7}" presName="hierChild5" presStyleCnt="0"/>
      <dgm:spPr/>
    </dgm:pt>
    <dgm:pt modelId="{F99F0357-EF3C-4DCB-8E65-3595A6730DFD}" type="pres">
      <dgm:prSet presAssocID="{A6D68C10-CB05-4731-8E9D-297786D5A256}" presName="Name37" presStyleLbl="parChTrans1D3" presStyleIdx="2" presStyleCnt="6"/>
      <dgm:spPr/>
    </dgm:pt>
    <dgm:pt modelId="{38EFE210-C357-4FD5-B479-933F220D040F}" type="pres">
      <dgm:prSet presAssocID="{E2C2044D-D30E-4945-A49B-85ADB55DBA01}" presName="hierRoot2" presStyleCnt="0">
        <dgm:presLayoutVars>
          <dgm:hierBranch val="init"/>
        </dgm:presLayoutVars>
      </dgm:prSet>
      <dgm:spPr/>
    </dgm:pt>
    <dgm:pt modelId="{3E7963E3-5330-4496-925E-C7DA1F393C57}" type="pres">
      <dgm:prSet presAssocID="{E2C2044D-D30E-4945-A49B-85ADB55DBA01}" presName="rootComposite" presStyleCnt="0"/>
      <dgm:spPr/>
    </dgm:pt>
    <dgm:pt modelId="{CC70461E-7771-4528-AC1D-67604B80354A}" type="pres">
      <dgm:prSet presAssocID="{E2C2044D-D30E-4945-A49B-85ADB55DBA0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E3BD936-0AA3-4812-B8DE-D7C79FD1AFF3}" type="pres">
      <dgm:prSet presAssocID="{E2C2044D-D30E-4945-A49B-85ADB55DBA01}" presName="rootConnector" presStyleLbl="node3" presStyleIdx="2" presStyleCnt="6"/>
      <dgm:spPr/>
    </dgm:pt>
    <dgm:pt modelId="{94923719-3194-4EC8-AEE4-284EBDEBDCD7}" type="pres">
      <dgm:prSet presAssocID="{E2C2044D-D30E-4945-A49B-85ADB55DBA01}" presName="hierChild4" presStyleCnt="0"/>
      <dgm:spPr/>
    </dgm:pt>
    <dgm:pt modelId="{4E73159D-8CEF-47DC-93D4-5D27F3BB00A4}" type="pres">
      <dgm:prSet presAssocID="{E2C2044D-D30E-4945-A49B-85ADB55DBA01}" presName="hierChild5" presStyleCnt="0"/>
      <dgm:spPr/>
    </dgm:pt>
    <dgm:pt modelId="{2D8B0547-DE85-430C-8975-C7AA4B3BC587}" type="pres">
      <dgm:prSet presAssocID="{F5975853-5F92-496F-B3E5-40638858954B}" presName="hierChild5" presStyleCnt="0"/>
      <dgm:spPr/>
    </dgm:pt>
    <dgm:pt modelId="{9290CEE3-D170-4575-83E4-8804D9D35CE6}" type="pres">
      <dgm:prSet presAssocID="{6ECA0E01-7A60-4A19-8C31-8384C3EF838D}" presName="Name37" presStyleLbl="parChTrans1D2" presStyleIdx="1" presStyleCnt="2"/>
      <dgm:spPr/>
    </dgm:pt>
    <dgm:pt modelId="{AFAC1095-190B-43FF-97B5-FF56187D4745}" type="pres">
      <dgm:prSet presAssocID="{EB58BA72-F285-45BB-9019-7BF5A60652DA}" presName="hierRoot2" presStyleCnt="0">
        <dgm:presLayoutVars>
          <dgm:hierBranch val="init"/>
        </dgm:presLayoutVars>
      </dgm:prSet>
      <dgm:spPr/>
    </dgm:pt>
    <dgm:pt modelId="{46ADC06B-A5F4-4F5D-8C00-F226463C7CE7}" type="pres">
      <dgm:prSet presAssocID="{EB58BA72-F285-45BB-9019-7BF5A60652DA}" presName="rootComposite" presStyleCnt="0"/>
      <dgm:spPr/>
    </dgm:pt>
    <dgm:pt modelId="{1D12D5A3-BB77-4BAF-B091-C6A5D2903FFD}" type="pres">
      <dgm:prSet presAssocID="{EB58BA72-F285-45BB-9019-7BF5A60652D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E08A07B-C573-4AE3-9849-D3383C974B17}" type="pres">
      <dgm:prSet presAssocID="{EB58BA72-F285-45BB-9019-7BF5A60652DA}" presName="rootConnector" presStyleLbl="node2" presStyleIdx="1" presStyleCnt="2"/>
      <dgm:spPr/>
    </dgm:pt>
    <dgm:pt modelId="{022BC740-7A25-431B-AB07-C879F04E94A7}" type="pres">
      <dgm:prSet presAssocID="{EB58BA72-F285-45BB-9019-7BF5A60652DA}" presName="hierChild4" presStyleCnt="0"/>
      <dgm:spPr/>
    </dgm:pt>
    <dgm:pt modelId="{75EF22EB-F89E-4992-8BEE-10EE3DD0F520}" type="pres">
      <dgm:prSet presAssocID="{8AF0555D-7D36-4A95-B9FD-09588AF1C029}" presName="Name37" presStyleLbl="parChTrans1D3" presStyleIdx="3" presStyleCnt="6"/>
      <dgm:spPr/>
    </dgm:pt>
    <dgm:pt modelId="{1416D8FF-01AA-46EA-ABB2-3ABE3BF61AAF}" type="pres">
      <dgm:prSet presAssocID="{3F605E65-F4A3-4471-88F0-0927BB8B5B13}" presName="hierRoot2" presStyleCnt="0">
        <dgm:presLayoutVars>
          <dgm:hierBranch val="init"/>
        </dgm:presLayoutVars>
      </dgm:prSet>
      <dgm:spPr/>
    </dgm:pt>
    <dgm:pt modelId="{B8406764-0534-4763-97B2-2AC33A23B185}" type="pres">
      <dgm:prSet presAssocID="{3F605E65-F4A3-4471-88F0-0927BB8B5B13}" presName="rootComposite" presStyleCnt="0"/>
      <dgm:spPr/>
    </dgm:pt>
    <dgm:pt modelId="{FFFD2DB9-EB63-4AFE-90AB-2C8086A3C677}" type="pres">
      <dgm:prSet presAssocID="{3F605E65-F4A3-4471-88F0-0927BB8B5B13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B3BBFA3-CB41-4C5A-A426-3EB3240C6472}" type="pres">
      <dgm:prSet presAssocID="{3F605E65-F4A3-4471-88F0-0927BB8B5B13}" presName="rootConnector" presStyleLbl="node3" presStyleIdx="3" presStyleCnt="6"/>
      <dgm:spPr/>
    </dgm:pt>
    <dgm:pt modelId="{5DC4B62F-9D44-4CA6-8011-A60B16FB4FB9}" type="pres">
      <dgm:prSet presAssocID="{3F605E65-F4A3-4471-88F0-0927BB8B5B13}" presName="hierChild4" presStyleCnt="0"/>
      <dgm:spPr/>
    </dgm:pt>
    <dgm:pt modelId="{47FC85F7-BDA5-4455-9B01-BA07B3E54A98}" type="pres">
      <dgm:prSet presAssocID="{9FF3F195-50F5-4C31-8DD6-6469C7382150}" presName="Name37" presStyleLbl="parChTrans1D4" presStyleIdx="1" presStyleCnt="4"/>
      <dgm:spPr/>
    </dgm:pt>
    <dgm:pt modelId="{C594B796-975A-4E19-9BD6-3B7FEBE47706}" type="pres">
      <dgm:prSet presAssocID="{07CB23E8-52E9-4975-90A5-2AB8785171E1}" presName="hierRoot2" presStyleCnt="0">
        <dgm:presLayoutVars>
          <dgm:hierBranch val="init"/>
        </dgm:presLayoutVars>
      </dgm:prSet>
      <dgm:spPr/>
    </dgm:pt>
    <dgm:pt modelId="{79D79527-8011-4804-A7C1-6BEEA9380C8D}" type="pres">
      <dgm:prSet presAssocID="{07CB23E8-52E9-4975-90A5-2AB8785171E1}" presName="rootComposite" presStyleCnt="0"/>
      <dgm:spPr/>
    </dgm:pt>
    <dgm:pt modelId="{A4170370-77BD-4707-AE62-5396F72842FA}" type="pres">
      <dgm:prSet presAssocID="{07CB23E8-52E9-4975-90A5-2AB8785171E1}" presName="rootText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FBABBD7-DB1D-4516-B122-73993EF10E16}" type="pres">
      <dgm:prSet presAssocID="{07CB23E8-52E9-4975-90A5-2AB8785171E1}" presName="rootConnector" presStyleLbl="node4" presStyleIdx="1" presStyleCnt="4"/>
      <dgm:spPr/>
    </dgm:pt>
    <dgm:pt modelId="{0364E1B4-2CB3-4BE4-8E1F-A5A5812FC5AC}" type="pres">
      <dgm:prSet presAssocID="{07CB23E8-52E9-4975-90A5-2AB8785171E1}" presName="hierChild4" presStyleCnt="0"/>
      <dgm:spPr/>
    </dgm:pt>
    <dgm:pt modelId="{49359ECB-80FD-4135-8E09-8E98964AF927}" type="pres">
      <dgm:prSet presAssocID="{07CB23E8-52E9-4975-90A5-2AB8785171E1}" presName="hierChild5" presStyleCnt="0"/>
      <dgm:spPr/>
    </dgm:pt>
    <dgm:pt modelId="{E7421E2E-1B72-4348-AC04-3691EF9CA848}" type="pres">
      <dgm:prSet presAssocID="{3F605E65-F4A3-4471-88F0-0927BB8B5B13}" presName="hierChild5" presStyleCnt="0"/>
      <dgm:spPr/>
    </dgm:pt>
    <dgm:pt modelId="{7AF8C9CE-47AB-456C-A3F7-7401DCCAC681}" type="pres">
      <dgm:prSet presAssocID="{DE411B47-991F-4A47-AA38-189CB0701968}" presName="Name37" presStyleLbl="parChTrans1D3" presStyleIdx="4" presStyleCnt="6"/>
      <dgm:spPr/>
    </dgm:pt>
    <dgm:pt modelId="{00EC65FC-2C6E-451B-A037-4532AFFC7356}" type="pres">
      <dgm:prSet presAssocID="{AE38E7B6-F450-400F-9131-A198C237A420}" presName="hierRoot2" presStyleCnt="0">
        <dgm:presLayoutVars>
          <dgm:hierBranch val="init"/>
        </dgm:presLayoutVars>
      </dgm:prSet>
      <dgm:spPr/>
    </dgm:pt>
    <dgm:pt modelId="{16F664B9-1529-4CBE-AD91-B15E091638D5}" type="pres">
      <dgm:prSet presAssocID="{AE38E7B6-F450-400F-9131-A198C237A420}" presName="rootComposite" presStyleCnt="0"/>
      <dgm:spPr/>
    </dgm:pt>
    <dgm:pt modelId="{DB21461C-1AA5-453C-874C-8ABC1ABCCD81}" type="pres">
      <dgm:prSet presAssocID="{AE38E7B6-F450-400F-9131-A198C237A420}" presName="rootText" presStyleLbl="node3" presStyleIdx="4" presStyleCnt="6">
        <dgm:presLayoutVars>
          <dgm:chPref val="3"/>
        </dgm:presLayoutVars>
      </dgm:prSet>
      <dgm:spPr/>
    </dgm:pt>
    <dgm:pt modelId="{28BA2AFA-4ACD-43D0-A0F0-DB3E77AD45EB}" type="pres">
      <dgm:prSet presAssocID="{AE38E7B6-F450-400F-9131-A198C237A420}" presName="rootConnector" presStyleLbl="node3" presStyleIdx="4" presStyleCnt="6"/>
      <dgm:spPr/>
    </dgm:pt>
    <dgm:pt modelId="{73F8C288-058D-4A6E-9801-CFAA3D37EC0E}" type="pres">
      <dgm:prSet presAssocID="{AE38E7B6-F450-400F-9131-A198C237A420}" presName="hierChild4" presStyleCnt="0"/>
      <dgm:spPr/>
    </dgm:pt>
    <dgm:pt modelId="{C36C0C1B-43C1-425C-8561-AA2729F33803}" type="pres">
      <dgm:prSet presAssocID="{5849922A-0BB4-4824-8F11-7088A7F3268B}" presName="Name37" presStyleLbl="parChTrans1D4" presStyleIdx="2" presStyleCnt="4"/>
      <dgm:spPr/>
    </dgm:pt>
    <dgm:pt modelId="{68E23B22-BBCE-4485-BC50-4857DE12DFEB}" type="pres">
      <dgm:prSet presAssocID="{66AC0833-3C6B-4063-B6E9-270BB7483C63}" presName="hierRoot2" presStyleCnt="0">
        <dgm:presLayoutVars>
          <dgm:hierBranch val="init"/>
        </dgm:presLayoutVars>
      </dgm:prSet>
      <dgm:spPr/>
    </dgm:pt>
    <dgm:pt modelId="{A5B9E04B-34DA-4705-99C9-0EC9F3495269}" type="pres">
      <dgm:prSet presAssocID="{66AC0833-3C6B-4063-B6E9-270BB7483C63}" presName="rootComposite" presStyleCnt="0"/>
      <dgm:spPr/>
    </dgm:pt>
    <dgm:pt modelId="{BB1E6E09-F78A-4CE5-9F9D-505B5E63AEC8}" type="pres">
      <dgm:prSet presAssocID="{66AC0833-3C6B-4063-B6E9-270BB7483C63}" presName="rootText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3BB5D08-023E-4AAA-AC1C-00964B4BA576}" type="pres">
      <dgm:prSet presAssocID="{66AC0833-3C6B-4063-B6E9-270BB7483C63}" presName="rootConnector" presStyleLbl="node4" presStyleIdx="2" presStyleCnt="4"/>
      <dgm:spPr/>
    </dgm:pt>
    <dgm:pt modelId="{E2B50B7C-F903-49BD-8C39-AB80DDAF9272}" type="pres">
      <dgm:prSet presAssocID="{66AC0833-3C6B-4063-B6E9-270BB7483C63}" presName="hierChild4" presStyleCnt="0"/>
      <dgm:spPr/>
    </dgm:pt>
    <dgm:pt modelId="{3F45B9B0-29D9-4CFE-B199-1FAB4F79A4C1}" type="pres">
      <dgm:prSet presAssocID="{66AC0833-3C6B-4063-B6E9-270BB7483C63}" presName="hierChild5" presStyleCnt="0"/>
      <dgm:spPr/>
    </dgm:pt>
    <dgm:pt modelId="{232E48E8-FB69-4864-BB1E-07A005CFC2E8}" type="pres">
      <dgm:prSet presAssocID="{AE38E7B6-F450-400F-9131-A198C237A420}" presName="hierChild5" presStyleCnt="0"/>
      <dgm:spPr/>
    </dgm:pt>
    <dgm:pt modelId="{F4CC89D6-A32F-486A-886D-356B36DF9529}" type="pres">
      <dgm:prSet presAssocID="{54440125-5C8C-448A-B9A3-6A4BA909ABA6}" presName="Name37" presStyleLbl="parChTrans1D3" presStyleIdx="5" presStyleCnt="6"/>
      <dgm:spPr/>
    </dgm:pt>
    <dgm:pt modelId="{D6211177-876B-452F-8E5C-33EE300A5758}" type="pres">
      <dgm:prSet presAssocID="{D918113D-5D20-4DFB-A523-E3EE52EAD925}" presName="hierRoot2" presStyleCnt="0">
        <dgm:presLayoutVars>
          <dgm:hierBranch val="init"/>
        </dgm:presLayoutVars>
      </dgm:prSet>
      <dgm:spPr/>
    </dgm:pt>
    <dgm:pt modelId="{B58A43C8-76F3-4CE5-B622-3024B607B821}" type="pres">
      <dgm:prSet presAssocID="{D918113D-5D20-4DFB-A523-E3EE52EAD925}" presName="rootComposite" presStyleCnt="0"/>
      <dgm:spPr/>
    </dgm:pt>
    <dgm:pt modelId="{1A32A4CE-C117-4D4E-ABDB-08B0F4CFD4FC}" type="pres">
      <dgm:prSet presAssocID="{D918113D-5D20-4DFB-A523-E3EE52EAD925}" presName="rootText" presStyleLbl="node3" presStyleIdx="5" presStyleCnt="6">
        <dgm:presLayoutVars>
          <dgm:chPref val="3"/>
        </dgm:presLayoutVars>
      </dgm:prSet>
      <dgm:spPr/>
    </dgm:pt>
    <dgm:pt modelId="{F54645D1-03A6-49BE-851F-01ECDAD60370}" type="pres">
      <dgm:prSet presAssocID="{D918113D-5D20-4DFB-A523-E3EE52EAD925}" presName="rootConnector" presStyleLbl="node3" presStyleIdx="5" presStyleCnt="6"/>
      <dgm:spPr/>
    </dgm:pt>
    <dgm:pt modelId="{52B11501-0A63-4933-9145-731A8E793E11}" type="pres">
      <dgm:prSet presAssocID="{D918113D-5D20-4DFB-A523-E3EE52EAD925}" presName="hierChild4" presStyleCnt="0"/>
      <dgm:spPr/>
    </dgm:pt>
    <dgm:pt modelId="{ACA4D54B-5DC1-4C68-A410-DD46CBDA0931}" type="pres">
      <dgm:prSet presAssocID="{E9CF40F7-10C9-4B57-AFFF-69F6A440B506}" presName="Name37" presStyleLbl="parChTrans1D4" presStyleIdx="3" presStyleCnt="4"/>
      <dgm:spPr/>
    </dgm:pt>
    <dgm:pt modelId="{D72837F3-9D01-4453-A26E-FAAA75507D01}" type="pres">
      <dgm:prSet presAssocID="{63675F55-DACF-4F91-8906-C22658CA8D60}" presName="hierRoot2" presStyleCnt="0">
        <dgm:presLayoutVars>
          <dgm:hierBranch val="init"/>
        </dgm:presLayoutVars>
      </dgm:prSet>
      <dgm:spPr/>
    </dgm:pt>
    <dgm:pt modelId="{DD40A951-8EBA-41F8-B556-1F333316E1F9}" type="pres">
      <dgm:prSet presAssocID="{63675F55-DACF-4F91-8906-C22658CA8D60}" presName="rootComposite" presStyleCnt="0"/>
      <dgm:spPr/>
    </dgm:pt>
    <dgm:pt modelId="{340590BF-D839-49E7-8D7B-CFC486A0AA27}" type="pres">
      <dgm:prSet presAssocID="{63675F55-DACF-4F91-8906-C22658CA8D60}" presName="rootText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CF502C5-5CCC-410D-99F0-70D546512F74}" type="pres">
      <dgm:prSet presAssocID="{63675F55-DACF-4F91-8906-C22658CA8D60}" presName="rootConnector" presStyleLbl="node4" presStyleIdx="3" presStyleCnt="4"/>
      <dgm:spPr/>
    </dgm:pt>
    <dgm:pt modelId="{8BBA01C7-E85D-4E5A-8712-6FD5BA8DB9DB}" type="pres">
      <dgm:prSet presAssocID="{63675F55-DACF-4F91-8906-C22658CA8D60}" presName="hierChild4" presStyleCnt="0"/>
      <dgm:spPr/>
    </dgm:pt>
    <dgm:pt modelId="{B16C9A44-7AB5-45CC-8E0C-8CEB9658CBD7}" type="pres">
      <dgm:prSet presAssocID="{63675F55-DACF-4F91-8906-C22658CA8D60}" presName="hierChild5" presStyleCnt="0"/>
      <dgm:spPr/>
    </dgm:pt>
    <dgm:pt modelId="{A347EF4F-CF60-43C0-845B-6C8C406CED71}" type="pres">
      <dgm:prSet presAssocID="{D918113D-5D20-4DFB-A523-E3EE52EAD925}" presName="hierChild5" presStyleCnt="0"/>
      <dgm:spPr/>
    </dgm:pt>
    <dgm:pt modelId="{1B5EEA36-CF77-4715-A10A-454E26B776E4}" type="pres">
      <dgm:prSet presAssocID="{EB58BA72-F285-45BB-9019-7BF5A60652DA}" presName="hierChild5" presStyleCnt="0"/>
      <dgm:spPr/>
    </dgm:pt>
    <dgm:pt modelId="{2910F98D-DB2C-451E-A8DD-12EAF2DED56D}" type="pres">
      <dgm:prSet presAssocID="{02DB787A-521D-4A7B-ABEC-3BE0E8A9060A}" presName="hierChild3" presStyleCnt="0"/>
      <dgm:spPr/>
    </dgm:pt>
  </dgm:ptLst>
  <dgm:cxnLst>
    <dgm:cxn modelId="{37BAB1DB-1BA6-463C-B4EB-07C1AC8B5383}" type="presOf" srcId="{EA5F0742-D238-49C3-8BA4-242DFE5F9CD6}" destId="{A081E9C6-F3EA-46C0-AFF0-B2821DD615FE}" srcOrd="0" destOrd="0" presId="urn:microsoft.com/office/officeart/2005/8/layout/orgChart1"/>
    <dgm:cxn modelId="{B3C1FD9C-0713-4DE3-A330-9C0783393D7C}" type="presOf" srcId="{899598E9-46DA-47B5-9F61-20727D9E58F7}" destId="{75D0A4CC-86BB-4D79-8881-64419980D1CC}" srcOrd="1" destOrd="0" presId="urn:microsoft.com/office/officeart/2005/8/layout/orgChart1"/>
    <dgm:cxn modelId="{C624B409-BDB7-4A6B-80CC-9EE29ECDB37B}" type="presOf" srcId="{C65D2B42-D605-4F1F-9346-603EE2680227}" destId="{D044F797-68FC-406B-B477-78C38592878C}" srcOrd="0" destOrd="0" presId="urn:microsoft.com/office/officeart/2005/8/layout/orgChart1"/>
    <dgm:cxn modelId="{144EC26D-A17F-4F84-B44D-25CEC4CB8982}" srcId="{EB58BA72-F285-45BB-9019-7BF5A60652DA}" destId="{3F605E65-F4A3-4471-88F0-0927BB8B5B13}" srcOrd="0" destOrd="0" parTransId="{8AF0555D-7D36-4A95-B9FD-09588AF1C029}" sibTransId="{CD121916-6150-47DA-9389-7A919F23F6A2}"/>
    <dgm:cxn modelId="{631F1EAB-ADA1-4651-8A93-32DEEDFA7EC1}" type="presOf" srcId="{D918113D-5D20-4DFB-A523-E3EE52EAD925}" destId="{F54645D1-03A6-49BE-851F-01ECDAD60370}" srcOrd="1" destOrd="0" presId="urn:microsoft.com/office/officeart/2005/8/layout/orgChart1"/>
    <dgm:cxn modelId="{206BB68A-5BA3-40F3-8D1F-248CDF9C8584}" type="presOf" srcId="{899598E9-46DA-47B5-9F61-20727D9E58F7}" destId="{26492F3C-2174-415D-B2C5-79548B7B0422}" srcOrd="0" destOrd="0" presId="urn:microsoft.com/office/officeart/2005/8/layout/orgChart1"/>
    <dgm:cxn modelId="{07881FD1-4F1F-4B65-B1C4-D3F96A1DF652}" type="presOf" srcId="{5849922A-0BB4-4824-8F11-7088A7F3268B}" destId="{C36C0C1B-43C1-425C-8561-AA2729F33803}" srcOrd="0" destOrd="0" presId="urn:microsoft.com/office/officeart/2005/8/layout/orgChart1"/>
    <dgm:cxn modelId="{86AF5B62-58D7-41AC-A0A4-8E89B1253DD3}" type="presOf" srcId="{C8D5D5B0-A03F-4A15-B8FE-64C00ED1B7E9}" destId="{D64418C9-72AF-439D-AA81-92D4B0043871}" srcOrd="0" destOrd="0" presId="urn:microsoft.com/office/officeart/2005/8/layout/orgChart1"/>
    <dgm:cxn modelId="{1FFA4E74-5FCA-46E2-BBBA-CF4538A419AA}" type="presOf" srcId="{DE411B47-991F-4A47-AA38-189CB0701968}" destId="{7AF8C9CE-47AB-456C-A3F7-7401DCCAC681}" srcOrd="0" destOrd="0" presId="urn:microsoft.com/office/officeart/2005/8/layout/orgChart1"/>
    <dgm:cxn modelId="{31E168FA-2AAB-4156-909D-A6616ED1405B}" type="presOf" srcId="{A6D68C10-CB05-4731-8E9D-297786D5A256}" destId="{F99F0357-EF3C-4DCB-8E65-3595A6730DFD}" srcOrd="0" destOrd="0" presId="urn:microsoft.com/office/officeart/2005/8/layout/orgChart1"/>
    <dgm:cxn modelId="{295D373F-AD12-40AC-97C7-6C81C5BE9305}" srcId="{02DB787A-521D-4A7B-ABEC-3BE0E8A9060A}" destId="{F5975853-5F92-496F-B3E5-40638858954B}" srcOrd="0" destOrd="0" parTransId="{47200100-7B77-4129-A8A4-E476627B01FE}" sibTransId="{2F96526A-A6E1-4802-87B6-6F6093AC6B8D}"/>
    <dgm:cxn modelId="{14A61BCE-245E-44D7-91A2-B9F0A46F3A3D}" type="presOf" srcId="{F5975853-5F92-496F-B3E5-40638858954B}" destId="{F09E11E1-45A6-4417-8405-B6F3876D7FA7}" srcOrd="1" destOrd="0" presId="urn:microsoft.com/office/officeart/2005/8/layout/orgChart1"/>
    <dgm:cxn modelId="{4D5C4373-3CE4-4BF6-8135-3D97FEDCFB32}" type="presOf" srcId="{07CB23E8-52E9-4975-90A5-2AB8785171E1}" destId="{EFBABBD7-DB1D-4516-B122-73993EF10E16}" srcOrd="1" destOrd="0" presId="urn:microsoft.com/office/officeart/2005/8/layout/orgChart1"/>
    <dgm:cxn modelId="{3333EBBA-EA39-4420-82E2-BE868D21C12A}" srcId="{F5975853-5F92-496F-B3E5-40638858954B}" destId="{899598E9-46DA-47B5-9F61-20727D9E58F7}" srcOrd="1" destOrd="0" parTransId="{C8D5D5B0-A03F-4A15-B8FE-64C00ED1B7E9}" sibTransId="{0F702971-295D-4439-BF3D-D15851672E60}"/>
    <dgm:cxn modelId="{F51CD120-D07A-479A-AAFF-4694D40E83B8}" type="presOf" srcId="{F5975853-5F92-496F-B3E5-40638858954B}" destId="{48C9AA05-AC3F-4468-9B9D-3A2356B9D515}" srcOrd="0" destOrd="0" presId="urn:microsoft.com/office/officeart/2005/8/layout/orgChart1"/>
    <dgm:cxn modelId="{8C504484-C11B-4D0E-866B-284FE9B4E701}" srcId="{D918113D-5D20-4DFB-A523-E3EE52EAD925}" destId="{63675F55-DACF-4F91-8906-C22658CA8D60}" srcOrd="0" destOrd="0" parTransId="{E9CF40F7-10C9-4B57-AFFF-69F6A440B506}" sibTransId="{3C7514A1-0015-48EA-8DA4-DB0F8BE26740}"/>
    <dgm:cxn modelId="{40729A41-39DD-47C6-9578-6125BB7ED5B9}" type="presOf" srcId="{07CB23E8-52E9-4975-90A5-2AB8785171E1}" destId="{A4170370-77BD-4707-AE62-5396F72842FA}" srcOrd="0" destOrd="0" presId="urn:microsoft.com/office/officeart/2005/8/layout/orgChart1"/>
    <dgm:cxn modelId="{698EDB50-0FDC-4ABB-8363-E5E37ADE4D41}" type="presOf" srcId="{9FF3F195-50F5-4C31-8DD6-6469C7382150}" destId="{47FC85F7-BDA5-4455-9B01-BA07B3E54A98}" srcOrd="0" destOrd="0" presId="urn:microsoft.com/office/officeart/2005/8/layout/orgChart1"/>
    <dgm:cxn modelId="{72CC27BB-A6B0-4A28-8A3B-F96235FF3CD5}" srcId="{F5975853-5F92-496F-B3E5-40638858954B}" destId="{C35D0A63-85FB-419D-A9EB-D9C2BE310AB9}" srcOrd="0" destOrd="0" parTransId="{EA5F0742-D238-49C3-8BA4-242DFE5F9CD6}" sibTransId="{07CD0088-521E-40D1-AE74-40A7BBDAC464}"/>
    <dgm:cxn modelId="{794B942C-1367-434E-86DC-94BF3DB939D1}" type="presOf" srcId="{E2C2044D-D30E-4945-A49B-85ADB55DBA01}" destId="{5E3BD936-0AA3-4812-B8DE-D7C79FD1AFF3}" srcOrd="1" destOrd="0" presId="urn:microsoft.com/office/officeart/2005/8/layout/orgChart1"/>
    <dgm:cxn modelId="{294DF887-1504-49F5-88C2-BE72A36B3776}" type="presOf" srcId="{9B3DFCB0-3528-4B2A-908A-23047BAD8995}" destId="{3F36B13F-D2BA-4DF0-84FD-8C589D00ED9E}" srcOrd="0" destOrd="0" presId="urn:microsoft.com/office/officeart/2005/8/layout/orgChart1"/>
    <dgm:cxn modelId="{044DA207-7CEE-4F2B-A772-CBA89D30E1B0}" type="presOf" srcId="{E2C2044D-D30E-4945-A49B-85ADB55DBA01}" destId="{CC70461E-7771-4528-AC1D-67604B80354A}" srcOrd="0" destOrd="0" presId="urn:microsoft.com/office/officeart/2005/8/layout/orgChart1"/>
    <dgm:cxn modelId="{64BAE885-97E6-4504-A48C-BF2BE8B1BC79}" type="presOf" srcId="{EB58BA72-F285-45BB-9019-7BF5A60652DA}" destId="{2E08A07B-C573-4AE3-9849-D3383C974B17}" srcOrd="1" destOrd="0" presId="urn:microsoft.com/office/officeart/2005/8/layout/orgChart1"/>
    <dgm:cxn modelId="{F1816999-0D43-45D3-B4C2-1936006603D2}" type="presOf" srcId="{47200100-7B77-4129-A8A4-E476627B01FE}" destId="{22E8EEEE-0623-4539-9F88-FC1BEFEF1760}" srcOrd="0" destOrd="0" presId="urn:microsoft.com/office/officeart/2005/8/layout/orgChart1"/>
    <dgm:cxn modelId="{7CB6F8DE-1898-4C89-B309-05CC051BA3AE}" srcId="{EB58BA72-F285-45BB-9019-7BF5A60652DA}" destId="{D918113D-5D20-4DFB-A523-E3EE52EAD925}" srcOrd="2" destOrd="0" parTransId="{54440125-5C8C-448A-B9A3-6A4BA909ABA6}" sibTransId="{575725CA-CFB7-4267-9E95-7EA01AFAD34A}"/>
    <dgm:cxn modelId="{D8AF8858-EF68-4DF5-93F8-72E45F341348}" type="presOf" srcId="{E9CF40F7-10C9-4B57-AFFF-69F6A440B506}" destId="{ACA4D54B-5DC1-4C68-A410-DD46CBDA0931}" srcOrd="0" destOrd="0" presId="urn:microsoft.com/office/officeart/2005/8/layout/orgChart1"/>
    <dgm:cxn modelId="{C26BEE1C-63C9-4022-A663-FCE765EFC550}" srcId="{F5975853-5F92-496F-B3E5-40638858954B}" destId="{E2C2044D-D30E-4945-A49B-85ADB55DBA01}" srcOrd="2" destOrd="0" parTransId="{A6D68C10-CB05-4731-8E9D-297786D5A256}" sibTransId="{28A0D37F-0801-485E-A363-E00DACA45A22}"/>
    <dgm:cxn modelId="{F3EEC9CC-D778-457D-90B3-8AE1F88A0581}" srcId="{02DB787A-521D-4A7B-ABEC-3BE0E8A9060A}" destId="{EB58BA72-F285-45BB-9019-7BF5A60652DA}" srcOrd="1" destOrd="0" parTransId="{6ECA0E01-7A60-4A19-8C31-8384C3EF838D}" sibTransId="{5E4F3682-6BF0-4279-8271-231947EDCF5B}"/>
    <dgm:cxn modelId="{68031699-2DA8-4C48-AD55-A18D5C9F90E3}" type="presOf" srcId="{8AF0555D-7D36-4A95-B9FD-09588AF1C029}" destId="{75EF22EB-F89E-4992-8BEE-10EE3DD0F520}" srcOrd="0" destOrd="0" presId="urn:microsoft.com/office/officeart/2005/8/layout/orgChart1"/>
    <dgm:cxn modelId="{FC7321C2-90E6-4262-816D-6C7EE13285C9}" type="presOf" srcId="{66AC0833-3C6B-4063-B6E9-270BB7483C63}" destId="{BB1E6E09-F78A-4CE5-9F9D-505B5E63AEC8}" srcOrd="0" destOrd="0" presId="urn:microsoft.com/office/officeart/2005/8/layout/orgChart1"/>
    <dgm:cxn modelId="{C5F159E4-A9E6-45AC-8697-2FC76DD39C7B}" type="presOf" srcId="{D918113D-5D20-4DFB-A523-E3EE52EAD925}" destId="{1A32A4CE-C117-4D4E-ABDB-08B0F4CFD4FC}" srcOrd="0" destOrd="0" presId="urn:microsoft.com/office/officeart/2005/8/layout/orgChart1"/>
    <dgm:cxn modelId="{06498CD0-3433-4D44-B7A8-6692CB1772FF}" srcId="{EB58BA72-F285-45BB-9019-7BF5A60652DA}" destId="{AE38E7B6-F450-400F-9131-A198C237A420}" srcOrd="1" destOrd="0" parTransId="{DE411B47-991F-4A47-AA38-189CB0701968}" sibTransId="{DAEDDF94-B159-49DA-9B1E-6D04EFF76B43}"/>
    <dgm:cxn modelId="{EC9DF92B-13D1-4A71-9475-3D1D8D0463B5}" type="presOf" srcId="{6ECA0E01-7A60-4A19-8C31-8384C3EF838D}" destId="{9290CEE3-D170-4575-83E4-8804D9D35CE6}" srcOrd="0" destOrd="0" presId="urn:microsoft.com/office/officeart/2005/8/layout/orgChart1"/>
    <dgm:cxn modelId="{415AD542-22A8-4FD0-AF55-354473F86829}" type="presOf" srcId="{66AC0833-3C6B-4063-B6E9-270BB7483C63}" destId="{B3BB5D08-023E-4AAA-AC1C-00964B4BA576}" srcOrd="1" destOrd="0" presId="urn:microsoft.com/office/officeart/2005/8/layout/orgChart1"/>
    <dgm:cxn modelId="{A0FFFE5D-B9CF-4DFE-8C3E-B081576F5CBC}" type="presOf" srcId="{3F605E65-F4A3-4471-88F0-0927BB8B5B13}" destId="{FFFD2DB9-EB63-4AFE-90AB-2C8086A3C677}" srcOrd="0" destOrd="0" presId="urn:microsoft.com/office/officeart/2005/8/layout/orgChart1"/>
    <dgm:cxn modelId="{EE085966-39ED-4245-8E52-CB28E14D27DD}" type="presOf" srcId="{02DB787A-521D-4A7B-ABEC-3BE0E8A9060A}" destId="{6E025A40-1084-4B35-8B7C-C6E8880659E9}" srcOrd="1" destOrd="0" presId="urn:microsoft.com/office/officeart/2005/8/layout/orgChart1"/>
    <dgm:cxn modelId="{0B388F41-A00B-4ED0-84F7-CB0FC3007C73}" type="presOf" srcId="{3F605E65-F4A3-4471-88F0-0927BB8B5B13}" destId="{2B3BBFA3-CB41-4C5A-A426-3EB3240C6472}" srcOrd="1" destOrd="0" presId="urn:microsoft.com/office/officeart/2005/8/layout/orgChart1"/>
    <dgm:cxn modelId="{55698A46-A04D-4A19-946E-50DD285775EA}" type="presOf" srcId="{02DB787A-521D-4A7B-ABEC-3BE0E8A9060A}" destId="{342E620C-967E-4A0E-86E3-BB412D4CDA86}" srcOrd="0" destOrd="0" presId="urn:microsoft.com/office/officeart/2005/8/layout/orgChart1"/>
    <dgm:cxn modelId="{38A8E453-07D6-4405-9EA3-E4405E63ECBC}" type="presOf" srcId="{EB58BA72-F285-45BB-9019-7BF5A60652DA}" destId="{1D12D5A3-BB77-4BAF-B091-C6A5D2903FFD}" srcOrd="0" destOrd="0" presId="urn:microsoft.com/office/officeart/2005/8/layout/orgChart1"/>
    <dgm:cxn modelId="{440ACCB7-49CD-42AC-911E-B0C74D399F8D}" type="presOf" srcId="{63675F55-DACF-4F91-8906-C22658CA8D60}" destId="{340590BF-D839-49E7-8D7B-CFC486A0AA27}" srcOrd="0" destOrd="0" presId="urn:microsoft.com/office/officeart/2005/8/layout/orgChart1"/>
    <dgm:cxn modelId="{3CD9EEF1-41AB-4CCD-9629-B49B67750E0F}" type="presOf" srcId="{54440125-5C8C-448A-B9A3-6A4BA909ABA6}" destId="{F4CC89D6-A32F-486A-886D-356B36DF9529}" srcOrd="0" destOrd="0" presId="urn:microsoft.com/office/officeart/2005/8/layout/orgChart1"/>
    <dgm:cxn modelId="{6CAB9265-1686-47AD-A558-4472A4C785AA}" type="presOf" srcId="{63675F55-DACF-4F91-8906-C22658CA8D60}" destId="{5CF502C5-5CCC-410D-99F0-70D546512F74}" srcOrd="1" destOrd="0" presId="urn:microsoft.com/office/officeart/2005/8/layout/orgChart1"/>
    <dgm:cxn modelId="{ADF2399E-D717-46CA-8D7E-BCC59C9E6FD9}" type="presOf" srcId="{C35D0A63-85FB-419D-A9EB-D9C2BE310AB9}" destId="{7C2948D2-B7DA-4A92-BC9A-205EDD33ACE1}" srcOrd="1" destOrd="0" presId="urn:microsoft.com/office/officeart/2005/8/layout/orgChart1"/>
    <dgm:cxn modelId="{AC34651C-49AC-4495-ABB0-B3BFE4F70826}" type="presOf" srcId="{AE38E7B6-F450-400F-9131-A198C237A420}" destId="{28BA2AFA-4ACD-43D0-A0F0-DB3E77AD45EB}" srcOrd="1" destOrd="0" presId="urn:microsoft.com/office/officeart/2005/8/layout/orgChart1"/>
    <dgm:cxn modelId="{0FA3FB23-A260-4569-924E-B4C43FC92E03}" srcId="{9B3DFCB0-3528-4B2A-908A-23047BAD8995}" destId="{02DB787A-521D-4A7B-ABEC-3BE0E8A9060A}" srcOrd="0" destOrd="0" parTransId="{7C7C78F1-1192-4382-86F5-0BBCDC8B4DCB}" sibTransId="{D4043616-E322-48C4-AE30-B5113F1F7292}"/>
    <dgm:cxn modelId="{057C802D-F0FC-4136-9B13-7F2B696466E8}" type="presOf" srcId="{AE38E7B6-F450-400F-9131-A198C237A420}" destId="{DB21461C-1AA5-453C-874C-8ABC1ABCCD81}" srcOrd="0" destOrd="0" presId="urn:microsoft.com/office/officeart/2005/8/layout/orgChart1"/>
    <dgm:cxn modelId="{66EE3E10-3DD5-47C2-B420-7DBB4F3D91C6}" srcId="{AE38E7B6-F450-400F-9131-A198C237A420}" destId="{66AC0833-3C6B-4063-B6E9-270BB7483C63}" srcOrd="0" destOrd="0" parTransId="{5849922A-0BB4-4824-8F11-7088A7F3268B}" sibTransId="{D990EB9E-FC04-470E-B8B5-7B3C508F873E}"/>
    <dgm:cxn modelId="{B84D7A01-E2AA-4F02-B426-73DDE2E44A14}" type="presOf" srcId="{90407992-CE99-4A76-936F-6BAB14AA2932}" destId="{F9FA7DFC-A967-43E6-8AFC-B42DC6D421CA}" srcOrd="0" destOrd="0" presId="urn:microsoft.com/office/officeart/2005/8/layout/orgChart1"/>
    <dgm:cxn modelId="{4937A37B-9EE2-48BF-8605-C170C14675F9}" srcId="{3F605E65-F4A3-4471-88F0-0927BB8B5B13}" destId="{07CB23E8-52E9-4975-90A5-2AB8785171E1}" srcOrd="0" destOrd="0" parTransId="{9FF3F195-50F5-4C31-8DD6-6469C7382150}" sibTransId="{15EA92FE-3920-430D-8182-F6A84FCF388A}"/>
    <dgm:cxn modelId="{0B6ADD47-36FB-415E-8431-D01F525FCAA8}" type="presOf" srcId="{C65D2B42-D605-4F1F-9346-603EE2680227}" destId="{4CC31134-687B-4D84-9B42-0AC526A7AA7A}" srcOrd="1" destOrd="0" presId="urn:microsoft.com/office/officeart/2005/8/layout/orgChart1"/>
    <dgm:cxn modelId="{72610679-B6D1-4D42-A169-DDA9932136E0}" type="presOf" srcId="{C35D0A63-85FB-419D-A9EB-D9C2BE310AB9}" destId="{6BCD32D2-299E-4C11-B771-74C13599A26D}" srcOrd="0" destOrd="0" presId="urn:microsoft.com/office/officeart/2005/8/layout/orgChart1"/>
    <dgm:cxn modelId="{3366EF26-8A41-4629-8E51-2A526CD670F1}" srcId="{C35D0A63-85FB-419D-A9EB-D9C2BE310AB9}" destId="{C65D2B42-D605-4F1F-9346-603EE2680227}" srcOrd="0" destOrd="0" parTransId="{90407992-CE99-4A76-936F-6BAB14AA2932}" sibTransId="{08420390-DF52-4E3D-87E8-DCB6E80B7B3F}"/>
    <dgm:cxn modelId="{F80A803A-B12C-407C-8664-FC9101C4BE1D}" type="presParOf" srcId="{3F36B13F-D2BA-4DF0-84FD-8C589D00ED9E}" destId="{31940B83-ABEE-46E3-82C1-3216C9384698}" srcOrd="0" destOrd="0" presId="urn:microsoft.com/office/officeart/2005/8/layout/orgChart1"/>
    <dgm:cxn modelId="{1A2B1A97-8C06-4143-85FD-C796188FE4E7}" type="presParOf" srcId="{31940B83-ABEE-46E3-82C1-3216C9384698}" destId="{AE4F5A5E-A06F-4A96-99A5-43EE7525A291}" srcOrd="0" destOrd="0" presId="urn:microsoft.com/office/officeart/2005/8/layout/orgChart1"/>
    <dgm:cxn modelId="{10DEC8F1-B056-47C6-B5E5-E198AE695F9A}" type="presParOf" srcId="{AE4F5A5E-A06F-4A96-99A5-43EE7525A291}" destId="{342E620C-967E-4A0E-86E3-BB412D4CDA86}" srcOrd="0" destOrd="0" presId="urn:microsoft.com/office/officeart/2005/8/layout/orgChart1"/>
    <dgm:cxn modelId="{47F59A72-9AA9-4EA2-9D17-17E72CD92449}" type="presParOf" srcId="{AE4F5A5E-A06F-4A96-99A5-43EE7525A291}" destId="{6E025A40-1084-4B35-8B7C-C6E8880659E9}" srcOrd="1" destOrd="0" presId="urn:microsoft.com/office/officeart/2005/8/layout/orgChart1"/>
    <dgm:cxn modelId="{1A551A9F-FE44-46AD-B2CD-0FF7255B3F9C}" type="presParOf" srcId="{31940B83-ABEE-46E3-82C1-3216C9384698}" destId="{8A990FB0-E142-40D1-98F8-852AC8624CFA}" srcOrd="1" destOrd="0" presId="urn:microsoft.com/office/officeart/2005/8/layout/orgChart1"/>
    <dgm:cxn modelId="{23086BF7-5018-4EA3-B847-C597B2456C35}" type="presParOf" srcId="{8A990FB0-E142-40D1-98F8-852AC8624CFA}" destId="{22E8EEEE-0623-4539-9F88-FC1BEFEF1760}" srcOrd="0" destOrd="0" presId="urn:microsoft.com/office/officeart/2005/8/layout/orgChart1"/>
    <dgm:cxn modelId="{12C5D001-2C64-4F8C-89AB-ADD4F5E06498}" type="presParOf" srcId="{8A990FB0-E142-40D1-98F8-852AC8624CFA}" destId="{0A2372A1-41D7-48AC-B5EB-144DB16512EB}" srcOrd="1" destOrd="0" presId="urn:microsoft.com/office/officeart/2005/8/layout/orgChart1"/>
    <dgm:cxn modelId="{8B8FEB9D-147C-4D6C-892A-7A1EC757000A}" type="presParOf" srcId="{0A2372A1-41D7-48AC-B5EB-144DB16512EB}" destId="{037CA69F-6A5F-4EB7-B30F-D5CA8F5B92F4}" srcOrd="0" destOrd="0" presId="urn:microsoft.com/office/officeart/2005/8/layout/orgChart1"/>
    <dgm:cxn modelId="{6D9D79CA-A1E2-4634-B5B0-BBEBED886872}" type="presParOf" srcId="{037CA69F-6A5F-4EB7-B30F-D5CA8F5B92F4}" destId="{48C9AA05-AC3F-4468-9B9D-3A2356B9D515}" srcOrd="0" destOrd="0" presId="urn:microsoft.com/office/officeart/2005/8/layout/orgChart1"/>
    <dgm:cxn modelId="{6387808D-6E3E-42F0-90DD-F4137E3D5627}" type="presParOf" srcId="{037CA69F-6A5F-4EB7-B30F-D5CA8F5B92F4}" destId="{F09E11E1-45A6-4417-8405-B6F3876D7FA7}" srcOrd="1" destOrd="0" presId="urn:microsoft.com/office/officeart/2005/8/layout/orgChart1"/>
    <dgm:cxn modelId="{7ED40A51-ABE5-434A-8068-EB49125C7197}" type="presParOf" srcId="{0A2372A1-41D7-48AC-B5EB-144DB16512EB}" destId="{8255A54D-1D57-4998-9FFD-7E16F5C3A8BD}" srcOrd="1" destOrd="0" presId="urn:microsoft.com/office/officeart/2005/8/layout/orgChart1"/>
    <dgm:cxn modelId="{5C6F3BC8-013D-46CC-A543-7D9F7F3CC4A0}" type="presParOf" srcId="{8255A54D-1D57-4998-9FFD-7E16F5C3A8BD}" destId="{A081E9C6-F3EA-46C0-AFF0-B2821DD615FE}" srcOrd="0" destOrd="0" presId="urn:microsoft.com/office/officeart/2005/8/layout/orgChart1"/>
    <dgm:cxn modelId="{190F58C9-433D-4431-8581-C4F38AA8FC10}" type="presParOf" srcId="{8255A54D-1D57-4998-9FFD-7E16F5C3A8BD}" destId="{974D0387-EDA6-4A25-8404-CE129EA53157}" srcOrd="1" destOrd="0" presId="urn:microsoft.com/office/officeart/2005/8/layout/orgChart1"/>
    <dgm:cxn modelId="{00021EB9-386A-435D-94F3-ACBC56233953}" type="presParOf" srcId="{974D0387-EDA6-4A25-8404-CE129EA53157}" destId="{6EA6E320-9623-4D91-A7FC-3E87D2B6353B}" srcOrd="0" destOrd="0" presId="urn:microsoft.com/office/officeart/2005/8/layout/orgChart1"/>
    <dgm:cxn modelId="{10758918-6B2F-4F66-BEA3-22010AAAF08F}" type="presParOf" srcId="{6EA6E320-9623-4D91-A7FC-3E87D2B6353B}" destId="{6BCD32D2-299E-4C11-B771-74C13599A26D}" srcOrd="0" destOrd="0" presId="urn:microsoft.com/office/officeart/2005/8/layout/orgChart1"/>
    <dgm:cxn modelId="{2004BD28-1A6E-4251-8D77-324B681DDCF0}" type="presParOf" srcId="{6EA6E320-9623-4D91-A7FC-3E87D2B6353B}" destId="{7C2948D2-B7DA-4A92-BC9A-205EDD33ACE1}" srcOrd="1" destOrd="0" presId="urn:microsoft.com/office/officeart/2005/8/layout/orgChart1"/>
    <dgm:cxn modelId="{87260E44-8DEE-4F0B-BC52-EDBA73D8B4CB}" type="presParOf" srcId="{974D0387-EDA6-4A25-8404-CE129EA53157}" destId="{0DF79968-E20D-4A5D-83A6-93C5DF24F1A1}" srcOrd="1" destOrd="0" presId="urn:microsoft.com/office/officeart/2005/8/layout/orgChart1"/>
    <dgm:cxn modelId="{E736FC7A-D4BD-49E0-9B5C-BCC6403D8A02}" type="presParOf" srcId="{0DF79968-E20D-4A5D-83A6-93C5DF24F1A1}" destId="{F9FA7DFC-A967-43E6-8AFC-B42DC6D421CA}" srcOrd="0" destOrd="0" presId="urn:microsoft.com/office/officeart/2005/8/layout/orgChart1"/>
    <dgm:cxn modelId="{37C99925-2938-489E-8052-AE59BA90CDF7}" type="presParOf" srcId="{0DF79968-E20D-4A5D-83A6-93C5DF24F1A1}" destId="{FE704FFB-45AE-4686-BDB0-54C921E6CE72}" srcOrd="1" destOrd="0" presId="urn:microsoft.com/office/officeart/2005/8/layout/orgChart1"/>
    <dgm:cxn modelId="{49B1B83C-B54E-4024-B15C-B7D2751AF495}" type="presParOf" srcId="{FE704FFB-45AE-4686-BDB0-54C921E6CE72}" destId="{F1AB8180-466A-46C0-94A3-6AE4F2A48F0B}" srcOrd="0" destOrd="0" presId="urn:microsoft.com/office/officeart/2005/8/layout/orgChart1"/>
    <dgm:cxn modelId="{C4D75786-E782-47C0-8243-07C491323227}" type="presParOf" srcId="{F1AB8180-466A-46C0-94A3-6AE4F2A48F0B}" destId="{D044F797-68FC-406B-B477-78C38592878C}" srcOrd="0" destOrd="0" presId="urn:microsoft.com/office/officeart/2005/8/layout/orgChart1"/>
    <dgm:cxn modelId="{2ECAEFBA-6B87-45A8-A6EB-6AE939AFBC70}" type="presParOf" srcId="{F1AB8180-466A-46C0-94A3-6AE4F2A48F0B}" destId="{4CC31134-687B-4D84-9B42-0AC526A7AA7A}" srcOrd="1" destOrd="0" presId="urn:microsoft.com/office/officeart/2005/8/layout/orgChart1"/>
    <dgm:cxn modelId="{E6725C43-E857-424C-8488-B51EE888C3CE}" type="presParOf" srcId="{FE704FFB-45AE-4686-BDB0-54C921E6CE72}" destId="{70A858D4-4433-46B4-8A5F-1A351C7AD47C}" srcOrd="1" destOrd="0" presId="urn:microsoft.com/office/officeart/2005/8/layout/orgChart1"/>
    <dgm:cxn modelId="{294235F3-048E-458E-9150-F157FD62003E}" type="presParOf" srcId="{FE704FFB-45AE-4686-BDB0-54C921E6CE72}" destId="{B1814E2F-9B20-442C-B8E5-B8C07E77031D}" srcOrd="2" destOrd="0" presId="urn:microsoft.com/office/officeart/2005/8/layout/orgChart1"/>
    <dgm:cxn modelId="{00976DEC-1F98-48AB-82B0-3D18382EBA54}" type="presParOf" srcId="{974D0387-EDA6-4A25-8404-CE129EA53157}" destId="{74E2D17C-7CD9-4EA5-8FCB-3550A5E6885B}" srcOrd="2" destOrd="0" presId="urn:microsoft.com/office/officeart/2005/8/layout/orgChart1"/>
    <dgm:cxn modelId="{DAAD06AF-8AD4-4B19-8552-7617C10248F6}" type="presParOf" srcId="{8255A54D-1D57-4998-9FFD-7E16F5C3A8BD}" destId="{D64418C9-72AF-439D-AA81-92D4B0043871}" srcOrd="2" destOrd="0" presId="urn:microsoft.com/office/officeart/2005/8/layout/orgChart1"/>
    <dgm:cxn modelId="{0D08285E-890F-44D7-B38D-FD933D57A0B7}" type="presParOf" srcId="{8255A54D-1D57-4998-9FFD-7E16F5C3A8BD}" destId="{E14CB285-E357-48DE-9169-C05158EFD443}" srcOrd="3" destOrd="0" presId="urn:microsoft.com/office/officeart/2005/8/layout/orgChart1"/>
    <dgm:cxn modelId="{31A46B76-767B-4515-8B6A-240E637CCAF2}" type="presParOf" srcId="{E14CB285-E357-48DE-9169-C05158EFD443}" destId="{E8BBB7AC-48B0-4FE4-9ED1-22672A0705AD}" srcOrd="0" destOrd="0" presId="urn:microsoft.com/office/officeart/2005/8/layout/orgChart1"/>
    <dgm:cxn modelId="{1EADD1EB-9EEA-4CAA-9858-5B3EFBCACBF6}" type="presParOf" srcId="{E8BBB7AC-48B0-4FE4-9ED1-22672A0705AD}" destId="{26492F3C-2174-415D-B2C5-79548B7B0422}" srcOrd="0" destOrd="0" presId="urn:microsoft.com/office/officeart/2005/8/layout/orgChart1"/>
    <dgm:cxn modelId="{9640D9BA-A5B3-4514-96B4-C706E1E44A2B}" type="presParOf" srcId="{E8BBB7AC-48B0-4FE4-9ED1-22672A0705AD}" destId="{75D0A4CC-86BB-4D79-8881-64419980D1CC}" srcOrd="1" destOrd="0" presId="urn:microsoft.com/office/officeart/2005/8/layout/orgChart1"/>
    <dgm:cxn modelId="{D896247B-A3B7-44C8-B94D-13C0C8084802}" type="presParOf" srcId="{E14CB285-E357-48DE-9169-C05158EFD443}" destId="{D545E828-7FCD-4CE6-BC7E-6B379F450FD8}" srcOrd="1" destOrd="0" presId="urn:microsoft.com/office/officeart/2005/8/layout/orgChart1"/>
    <dgm:cxn modelId="{90725461-536C-45B5-96D0-A898E53A5E35}" type="presParOf" srcId="{E14CB285-E357-48DE-9169-C05158EFD443}" destId="{5FF2B5CE-A263-42EA-A7F0-AB58BC3AB392}" srcOrd="2" destOrd="0" presId="urn:microsoft.com/office/officeart/2005/8/layout/orgChart1"/>
    <dgm:cxn modelId="{ADE2DD4B-3031-40B1-9BF3-8B3BF2C32C1B}" type="presParOf" srcId="{8255A54D-1D57-4998-9FFD-7E16F5C3A8BD}" destId="{F99F0357-EF3C-4DCB-8E65-3595A6730DFD}" srcOrd="4" destOrd="0" presId="urn:microsoft.com/office/officeart/2005/8/layout/orgChart1"/>
    <dgm:cxn modelId="{F1B9920A-B960-4A91-9047-2B8C8D73B5BF}" type="presParOf" srcId="{8255A54D-1D57-4998-9FFD-7E16F5C3A8BD}" destId="{38EFE210-C357-4FD5-B479-933F220D040F}" srcOrd="5" destOrd="0" presId="urn:microsoft.com/office/officeart/2005/8/layout/orgChart1"/>
    <dgm:cxn modelId="{1D3B9DEE-D440-4C79-A0DF-5C8231A1A476}" type="presParOf" srcId="{38EFE210-C357-4FD5-B479-933F220D040F}" destId="{3E7963E3-5330-4496-925E-C7DA1F393C57}" srcOrd="0" destOrd="0" presId="urn:microsoft.com/office/officeart/2005/8/layout/orgChart1"/>
    <dgm:cxn modelId="{40F13E96-3539-4663-8B5A-39EA20834CAB}" type="presParOf" srcId="{3E7963E3-5330-4496-925E-C7DA1F393C57}" destId="{CC70461E-7771-4528-AC1D-67604B80354A}" srcOrd="0" destOrd="0" presId="urn:microsoft.com/office/officeart/2005/8/layout/orgChart1"/>
    <dgm:cxn modelId="{AA9C6E26-3F38-412E-A64E-CD98B9A94453}" type="presParOf" srcId="{3E7963E3-5330-4496-925E-C7DA1F393C57}" destId="{5E3BD936-0AA3-4812-B8DE-D7C79FD1AFF3}" srcOrd="1" destOrd="0" presId="urn:microsoft.com/office/officeart/2005/8/layout/orgChart1"/>
    <dgm:cxn modelId="{334CD525-2E33-46E0-8558-A8115961281A}" type="presParOf" srcId="{38EFE210-C357-4FD5-B479-933F220D040F}" destId="{94923719-3194-4EC8-AEE4-284EBDEBDCD7}" srcOrd="1" destOrd="0" presId="urn:microsoft.com/office/officeart/2005/8/layout/orgChart1"/>
    <dgm:cxn modelId="{98B91999-CC0F-4CC6-8F28-62E7396B1970}" type="presParOf" srcId="{38EFE210-C357-4FD5-B479-933F220D040F}" destId="{4E73159D-8CEF-47DC-93D4-5D27F3BB00A4}" srcOrd="2" destOrd="0" presId="urn:microsoft.com/office/officeart/2005/8/layout/orgChart1"/>
    <dgm:cxn modelId="{9A29442F-4029-4373-AFB5-639FA999ACA8}" type="presParOf" srcId="{0A2372A1-41D7-48AC-B5EB-144DB16512EB}" destId="{2D8B0547-DE85-430C-8975-C7AA4B3BC587}" srcOrd="2" destOrd="0" presId="urn:microsoft.com/office/officeart/2005/8/layout/orgChart1"/>
    <dgm:cxn modelId="{56D611DC-2324-4FD5-B4A9-087DEC2DFF7F}" type="presParOf" srcId="{8A990FB0-E142-40D1-98F8-852AC8624CFA}" destId="{9290CEE3-D170-4575-83E4-8804D9D35CE6}" srcOrd="2" destOrd="0" presId="urn:microsoft.com/office/officeart/2005/8/layout/orgChart1"/>
    <dgm:cxn modelId="{C915BEA0-B7E2-4D50-B0B3-CB768B052552}" type="presParOf" srcId="{8A990FB0-E142-40D1-98F8-852AC8624CFA}" destId="{AFAC1095-190B-43FF-97B5-FF56187D4745}" srcOrd="3" destOrd="0" presId="urn:microsoft.com/office/officeart/2005/8/layout/orgChart1"/>
    <dgm:cxn modelId="{7A72DD49-A9B8-4D70-BFFF-9F820880998F}" type="presParOf" srcId="{AFAC1095-190B-43FF-97B5-FF56187D4745}" destId="{46ADC06B-A5F4-4F5D-8C00-F226463C7CE7}" srcOrd="0" destOrd="0" presId="urn:microsoft.com/office/officeart/2005/8/layout/orgChart1"/>
    <dgm:cxn modelId="{F55AB26E-0A5D-4ED0-B932-C4F8275F4A46}" type="presParOf" srcId="{46ADC06B-A5F4-4F5D-8C00-F226463C7CE7}" destId="{1D12D5A3-BB77-4BAF-B091-C6A5D2903FFD}" srcOrd="0" destOrd="0" presId="urn:microsoft.com/office/officeart/2005/8/layout/orgChart1"/>
    <dgm:cxn modelId="{8A3511CB-19FA-4596-80FF-F31A5C2133C3}" type="presParOf" srcId="{46ADC06B-A5F4-4F5D-8C00-F226463C7CE7}" destId="{2E08A07B-C573-4AE3-9849-D3383C974B17}" srcOrd="1" destOrd="0" presId="urn:microsoft.com/office/officeart/2005/8/layout/orgChart1"/>
    <dgm:cxn modelId="{3701B449-C66B-44A2-8DD0-BDF01A864FD5}" type="presParOf" srcId="{AFAC1095-190B-43FF-97B5-FF56187D4745}" destId="{022BC740-7A25-431B-AB07-C879F04E94A7}" srcOrd="1" destOrd="0" presId="urn:microsoft.com/office/officeart/2005/8/layout/orgChart1"/>
    <dgm:cxn modelId="{9D8174F6-F041-46A5-AB38-AAE9DEF2799E}" type="presParOf" srcId="{022BC740-7A25-431B-AB07-C879F04E94A7}" destId="{75EF22EB-F89E-4992-8BEE-10EE3DD0F520}" srcOrd="0" destOrd="0" presId="urn:microsoft.com/office/officeart/2005/8/layout/orgChart1"/>
    <dgm:cxn modelId="{E757CD20-63D9-4961-83A8-CB4ACEFEED3B}" type="presParOf" srcId="{022BC740-7A25-431B-AB07-C879F04E94A7}" destId="{1416D8FF-01AA-46EA-ABB2-3ABE3BF61AAF}" srcOrd="1" destOrd="0" presId="urn:microsoft.com/office/officeart/2005/8/layout/orgChart1"/>
    <dgm:cxn modelId="{E9B3D588-3F6F-4D64-942E-1F933807AD46}" type="presParOf" srcId="{1416D8FF-01AA-46EA-ABB2-3ABE3BF61AAF}" destId="{B8406764-0534-4763-97B2-2AC33A23B185}" srcOrd="0" destOrd="0" presId="urn:microsoft.com/office/officeart/2005/8/layout/orgChart1"/>
    <dgm:cxn modelId="{20462C4F-80AD-4FF9-94BE-E9692B2D3FEB}" type="presParOf" srcId="{B8406764-0534-4763-97B2-2AC33A23B185}" destId="{FFFD2DB9-EB63-4AFE-90AB-2C8086A3C677}" srcOrd="0" destOrd="0" presId="urn:microsoft.com/office/officeart/2005/8/layout/orgChart1"/>
    <dgm:cxn modelId="{ED21B4AC-6563-4B5B-8E95-FB621781E891}" type="presParOf" srcId="{B8406764-0534-4763-97B2-2AC33A23B185}" destId="{2B3BBFA3-CB41-4C5A-A426-3EB3240C6472}" srcOrd="1" destOrd="0" presId="urn:microsoft.com/office/officeart/2005/8/layout/orgChart1"/>
    <dgm:cxn modelId="{B090165F-FD2B-43A5-BA6B-62D0613F7ED5}" type="presParOf" srcId="{1416D8FF-01AA-46EA-ABB2-3ABE3BF61AAF}" destId="{5DC4B62F-9D44-4CA6-8011-A60B16FB4FB9}" srcOrd="1" destOrd="0" presId="urn:microsoft.com/office/officeart/2005/8/layout/orgChart1"/>
    <dgm:cxn modelId="{9A4132DE-80CA-46D1-B7E2-AFFEB6C4A64A}" type="presParOf" srcId="{5DC4B62F-9D44-4CA6-8011-A60B16FB4FB9}" destId="{47FC85F7-BDA5-4455-9B01-BA07B3E54A98}" srcOrd="0" destOrd="0" presId="urn:microsoft.com/office/officeart/2005/8/layout/orgChart1"/>
    <dgm:cxn modelId="{B2CF2023-DD13-47C7-A072-618B40739E2B}" type="presParOf" srcId="{5DC4B62F-9D44-4CA6-8011-A60B16FB4FB9}" destId="{C594B796-975A-4E19-9BD6-3B7FEBE47706}" srcOrd="1" destOrd="0" presId="urn:microsoft.com/office/officeart/2005/8/layout/orgChart1"/>
    <dgm:cxn modelId="{371C0500-8EED-4417-B4D0-CE73B831903F}" type="presParOf" srcId="{C594B796-975A-4E19-9BD6-3B7FEBE47706}" destId="{79D79527-8011-4804-A7C1-6BEEA9380C8D}" srcOrd="0" destOrd="0" presId="urn:microsoft.com/office/officeart/2005/8/layout/orgChart1"/>
    <dgm:cxn modelId="{A510D3F2-5B15-4CA2-9D21-BA94584AB07F}" type="presParOf" srcId="{79D79527-8011-4804-A7C1-6BEEA9380C8D}" destId="{A4170370-77BD-4707-AE62-5396F72842FA}" srcOrd="0" destOrd="0" presId="urn:microsoft.com/office/officeart/2005/8/layout/orgChart1"/>
    <dgm:cxn modelId="{B81B0E46-E0DC-42DB-9D00-A9769F20D5A3}" type="presParOf" srcId="{79D79527-8011-4804-A7C1-6BEEA9380C8D}" destId="{EFBABBD7-DB1D-4516-B122-73993EF10E16}" srcOrd="1" destOrd="0" presId="urn:microsoft.com/office/officeart/2005/8/layout/orgChart1"/>
    <dgm:cxn modelId="{661E253A-7EB7-4D73-B98D-1B7D15E15DE9}" type="presParOf" srcId="{C594B796-975A-4E19-9BD6-3B7FEBE47706}" destId="{0364E1B4-2CB3-4BE4-8E1F-A5A5812FC5AC}" srcOrd="1" destOrd="0" presId="urn:microsoft.com/office/officeart/2005/8/layout/orgChart1"/>
    <dgm:cxn modelId="{C8D11D70-91BE-4AE0-8995-4E1A5FB7F9BC}" type="presParOf" srcId="{C594B796-975A-4E19-9BD6-3B7FEBE47706}" destId="{49359ECB-80FD-4135-8E09-8E98964AF927}" srcOrd="2" destOrd="0" presId="urn:microsoft.com/office/officeart/2005/8/layout/orgChart1"/>
    <dgm:cxn modelId="{1D9EA937-8BB0-447C-BA62-175AB0A22083}" type="presParOf" srcId="{1416D8FF-01AA-46EA-ABB2-3ABE3BF61AAF}" destId="{E7421E2E-1B72-4348-AC04-3691EF9CA848}" srcOrd="2" destOrd="0" presId="urn:microsoft.com/office/officeart/2005/8/layout/orgChart1"/>
    <dgm:cxn modelId="{DCC66C53-552A-424D-ABF8-689B484EC435}" type="presParOf" srcId="{022BC740-7A25-431B-AB07-C879F04E94A7}" destId="{7AF8C9CE-47AB-456C-A3F7-7401DCCAC681}" srcOrd="2" destOrd="0" presId="urn:microsoft.com/office/officeart/2005/8/layout/orgChart1"/>
    <dgm:cxn modelId="{358DDC2D-BD77-422D-B52E-7A24C4D9AE1D}" type="presParOf" srcId="{022BC740-7A25-431B-AB07-C879F04E94A7}" destId="{00EC65FC-2C6E-451B-A037-4532AFFC7356}" srcOrd="3" destOrd="0" presId="urn:microsoft.com/office/officeart/2005/8/layout/orgChart1"/>
    <dgm:cxn modelId="{038C071E-320D-4283-86A9-D62C129F7525}" type="presParOf" srcId="{00EC65FC-2C6E-451B-A037-4532AFFC7356}" destId="{16F664B9-1529-4CBE-AD91-B15E091638D5}" srcOrd="0" destOrd="0" presId="urn:microsoft.com/office/officeart/2005/8/layout/orgChart1"/>
    <dgm:cxn modelId="{6B3DE116-B489-4EF7-80AC-2B1A696F82BE}" type="presParOf" srcId="{16F664B9-1529-4CBE-AD91-B15E091638D5}" destId="{DB21461C-1AA5-453C-874C-8ABC1ABCCD81}" srcOrd="0" destOrd="0" presId="urn:microsoft.com/office/officeart/2005/8/layout/orgChart1"/>
    <dgm:cxn modelId="{6649C502-C313-4CF1-A6FB-5619DA0F9421}" type="presParOf" srcId="{16F664B9-1529-4CBE-AD91-B15E091638D5}" destId="{28BA2AFA-4ACD-43D0-A0F0-DB3E77AD45EB}" srcOrd="1" destOrd="0" presId="urn:microsoft.com/office/officeart/2005/8/layout/orgChart1"/>
    <dgm:cxn modelId="{349EFCF8-C84D-4346-8358-612ED3003D87}" type="presParOf" srcId="{00EC65FC-2C6E-451B-A037-4532AFFC7356}" destId="{73F8C288-058D-4A6E-9801-CFAA3D37EC0E}" srcOrd="1" destOrd="0" presId="urn:microsoft.com/office/officeart/2005/8/layout/orgChart1"/>
    <dgm:cxn modelId="{791A72A6-4C77-48B2-9315-59748F380737}" type="presParOf" srcId="{73F8C288-058D-4A6E-9801-CFAA3D37EC0E}" destId="{C36C0C1B-43C1-425C-8561-AA2729F33803}" srcOrd="0" destOrd="0" presId="urn:microsoft.com/office/officeart/2005/8/layout/orgChart1"/>
    <dgm:cxn modelId="{2AC707BC-B1D7-4C3F-A644-76CA0C66B57E}" type="presParOf" srcId="{73F8C288-058D-4A6E-9801-CFAA3D37EC0E}" destId="{68E23B22-BBCE-4485-BC50-4857DE12DFEB}" srcOrd="1" destOrd="0" presId="urn:microsoft.com/office/officeart/2005/8/layout/orgChart1"/>
    <dgm:cxn modelId="{7932A2CD-9813-4EBE-AC34-9DA86C6F0C19}" type="presParOf" srcId="{68E23B22-BBCE-4485-BC50-4857DE12DFEB}" destId="{A5B9E04B-34DA-4705-99C9-0EC9F3495269}" srcOrd="0" destOrd="0" presId="urn:microsoft.com/office/officeart/2005/8/layout/orgChart1"/>
    <dgm:cxn modelId="{1759682A-CBE8-4EBA-930F-304B07DBC141}" type="presParOf" srcId="{A5B9E04B-34DA-4705-99C9-0EC9F3495269}" destId="{BB1E6E09-F78A-4CE5-9F9D-505B5E63AEC8}" srcOrd="0" destOrd="0" presId="urn:microsoft.com/office/officeart/2005/8/layout/orgChart1"/>
    <dgm:cxn modelId="{53499A8E-B844-48D4-8355-70D514FDF37F}" type="presParOf" srcId="{A5B9E04B-34DA-4705-99C9-0EC9F3495269}" destId="{B3BB5D08-023E-4AAA-AC1C-00964B4BA576}" srcOrd="1" destOrd="0" presId="urn:microsoft.com/office/officeart/2005/8/layout/orgChart1"/>
    <dgm:cxn modelId="{0DBCCA30-A235-4A42-AFBC-C2F40A08107B}" type="presParOf" srcId="{68E23B22-BBCE-4485-BC50-4857DE12DFEB}" destId="{E2B50B7C-F903-49BD-8C39-AB80DDAF9272}" srcOrd="1" destOrd="0" presId="urn:microsoft.com/office/officeart/2005/8/layout/orgChart1"/>
    <dgm:cxn modelId="{EA843B80-A0BF-4C65-AA31-7E63BA72A70C}" type="presParOf" srcId="{68E23B22-BBCE-4485-BC50-4857DE12DFEB}" destId="{3F45B9B0-29D9-4CFE-B199-1FAB4F79A4C1}" srcOrd="2" destOrd="0" presId="urn:microsoft.com/office/officeart/2005/8/layout/orgChart1"/>
    <dgm:cxn modelId="{4BE757AF-00AB-4E35-982F-AD132BAE7861}" type="presParOf" srcId="{00EC65FC-2C6E-451B-A037-4532AFFC7356}" destId="{232E48E8-FB69-4864-BB1E-07A005CFC2E8}" srcOrd="2" destOrd="0" presId="urn:microsoft.com/office/officeart/2005/8/layout/orgChart1"/>
    <dgm:cxn modelId="{0AA31252-2295-4291-8DFF-0035A8398C2E}" type="presParOf" srcId="{022BC740-7A25-431B-AB07-C879F04E94A7}" destId="{F4CC89D6-A32F-486A-886D-356B36DF9529}" srcOrd="4" destOrd="0" presId="urn:microsoft.com/office/officeart/2005/8/layout/orgChart1"/>
    <dgm:cxn modelId="{6840B026-3B69-4041-993A-FF91B74659AC}" type="presParOf" srcId="{022BC740-7A25-431B-AB07-C879F04E94A7}" destId="{D6211177-876B-452F-8E5C-33EE300A5758}" srcOrd="5" destOrd="0" presId="urn:microsoft.com/office/officeart/2005/8/layout/orgChart1"/>
    <dgm:cxn modelId="{F3054461-9451-43AF-A5A9-179511AC7352}" type="presParOf" srcId="{D6211177-876B-452F-8E5C-33EE300A5758}" destId="{B58A43C8-76F3-4CE5-B622-3024B607B821}" srcOrd="0" destOrd="0" presId="urn:microsoft.com/office/officeart/2005/8/layout/orgChart1"/>
    <dgm:cxn modelId="{E59289D7-AF7C-436D-BCD2-69FD90E1FFB0}" type="presParOf" srcId="{B58A43C8-76F3-4CE5-B622-3024B607B821}" destId="{1A32A4CE-C117-4D4E-ABDB-08B0F4CFD4FC}" srcOrd="0" destOrd="0" presId="urn:microsoft.com/office/officeart/2005/8/layout/orgChart1"/>
    <dgm:cxn modelId="{A48AAB35-D0A0-4F6A-96E9-A132138FB9CC}" type="presParOf" srcId="{B58A43C8-76F3-4CE5-B622-3024B607B821}" destId="{F54645D1-03A6-49BE-851F-01ECDAD60370}" srcOrd="1" destOrd="0" presId="urn:microsoft.com/office/officeart/2005/8/layout/orgChart1"/>
    <dgm:cxn modelId="{5B779839-2374-41BF-A5BD-45E694416304}" type="presParOf" srcId="{D6211177-876B-452F-8E5C-33EE300A5758}" destId="{52B11501-0A63-4933-9145-731A8E793E11}" srcOrd="1" destOrd="0" presId="urn:microsoft.com/office/officeart/2005/8/layout/orgChart1"/>
    <dgm:cxn modelId="{A1A731BD-7588-455F-B01F-0E1BF78D9E31}" type="presParOf" srcId="{52B11501-0A63-4933-9145-731A8E793E11}" destId="{ACA4D54B-5DC1-4C68-A410-DD46CBDA0931}" srcOrd="0" destOrd="0" presId="urn:microsoft.com/office/officeart/2005/8/layout/orgChart1"/>
    <dgm:cxn modelId="{A99BF5C4-9B7E-408C-9AFE-E049A02154F3}" type="presParOf" srcId="{52B11501-0A63-4933-9145-731A8E793E11}" destId="{D72837F3-9D01-4453-A26E-FAAA75507D01}" srcOrd="1" destOrd="0" presId="urn:microsoft.com/office/officeart/2005/8/layout/orgChart1"/>
    <dgm:cxn modelId="{53ADB7ED-3DC1-4A9D-9531-4463675468A3}" type="presParOf" srcId="{D72837F3-9D01-4453-A26E-FAAA75507D01}" destId="{DD40A951-8EBA-41F8-B556-1F333316E1F9}" srcOrd="0" destOrd="0" presId="urn:microsoft.com/office/officeart/2005/8/layout/orgChart1"/>
    <dgm:cxn modelId="{128F9036-747A-47AC-B412-F4A38B01A825}" type="presParOf" srcId="{DD40A951-8EBA-41F8-B556-1F333316E1F9}" destId="{340590BF-D839-49E7-8D7B-CFC486A0AA27}" srcOrd="0" destOrd="0" presId="urn:microsoft.com/office/officeart/2005/8/layout/orgChart1"/>
    <dgm:cxn modelId="{27570D63-3B2A-4194-B343-2618A70515AA}" type="presParOf" srcId="{DD40A951-8EBA-41F8-B556-1F333316E1F9}" destId="{5CF502C5-5CCC-410D-99F0-70D546512F74}" srcOrd="1" destOrd="0" presId="urn:microsoft.com/office/officeart/2005/8/layout/orgChart1"/>
    <dgm:cxn modelId="{2DB1B787-B41C-48E5-95BE-61C1213685C6}" type="presParOf" srcId="{D72837F3-9D01-4453-A26E-FAAA75507D01}" destId="{8BBA01C7-E85D-4E5A-8712-6FD5BA8DB9DB}" srcOrd="1" destOrd="0" presId="urn:microsoft.com/office/officeart/2005/8/layout/orgChart1"/>
    <dgm:cxn modelId="{35C60EDB-776C-4BA5-8DCE-2B9DADB34DF9}" type="presParOf" srcId="{D72837F3-9D01-4453-A26E-FAAA75507D01}" destId="{B16C9A44-7AB5-45CC-8E0C-8CEB9658CBD7}" srcOrd="2" destOrd="0" presId="urn:microsoft.com/office/officeart/2005/8/layout/orgChart1"/>
    <dgm:cxn modelId="{76AE5C3E-B258-4C1E-9B4E-585D32DA7B89}" type="presParOf" srcId="{D6211177-876B-452F-8E5C-33EE300A5758}" destId="{A347EF4F-CF60-43C0-845B-6C8C406CED71}" srcOrd="2" destOrd="0" presId="urn:microsoft.com/office/officeart/2005/8/layout/orgChart1"/>
    <dgm:cxn modelId="{5CE012FD-ACF7-4CA8-8FFA-43429681BDB9}" type="presParOf" srcId="{AFAC1095-190B-43FF-97B5-FF56187D4745}" destId="{1B5EEA36-CF77-4715-A10A-454E26B776E4}" srcOrd="2" destOrd="0" presId="urn:microsoft.com/office/officeart/2005/8/layout/orgChart1"/>
    <dgm:cxn modelId="{70856EF1-0884-4A0E-A8D8-73787A0962F7}" type="presParOf" srcId="{31940B83-ABEE-46E3-82C1-3216C9384698}" destId="{2910F98D-DB2C-451E-A8DD-12EAF2DED56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3DFCB0-3528-4B2A-908A-23047BAD899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2DB787A-521D-4A7B-ABEC-3BE0E8A9060A}">
      <dgm:prSet phldrT="[Texto]"/>
      <dgm:spPr/>
      <dgm:t>
        <a:bodyPr/>
        <a:lstStyle/>
        <a:p>
          <a:r>
            <a:rPr lang="es-ES" dirty="0" smtClean="0"/>
            <a:t>Mezcla</a:t>
          </a:r>
          <a:endParaRPr lang="es-ES" dirty="0"/>
        </a:p>
      </dgm:t>
    </dgm:pt>
    <dgm:pt modelId="{7C7C78F1-1192-4382-86F5-0BBCDC8B4DCB}" type="parTrans" cxnId="{0FA3FB23-A260-4569-924E-B4C43FC92E03}">
      <dgm:prSet/>
      <dgm:spPr/>
      <dgm:t>
        <a:bodyPr/>
        <a:lstStyle/>
        <a:p>
          <a:endParaRPr lang="es-ES"/>
        </a:p>
      </dgm:t>
    </dgm:pt>
    <dgm:pt modelId="{D4043616-E322-48C4-AE30-B5113F1F7292}" type="sibTrans" cxnId="{0FA3FB23-A260-4569-924E-B4C43FC92E03}">
      <dgm:prSet/>
      <dgm:spPr/>
      <dgm:t>
        <a:bodyPr/>
        <a:lstStyle/>
        <a:p>
          <a:endParaRPr lang="es-ES"/>
        </a:p>
      </dgm:t>
    </dgm:pt>
    <dgm:pt modelId="{F5975853-5F92-496F-B3E5-40638858954B}">
      <dgm:prSet phldrT="[Texto]"/>
      <dgm:spPr/>
      <dgm:t>
        <a:bodyPr/>
        <a:lstStyle/>
        <a:p>
          <a:r>
            <a:rPr lang="es-ES" dirty="0" smtClean="0"/>
            <a:t>Homogéneas</a:t>
          </a:r>
          <a:endParaRPr lang="es-ES" dirty="0"/>
        </a:p>
      </dgm:t>
    </dgm:pt>
    <dgm:pt modelId="{47200100-7B77-4129-A8A4-E476627B01FE}" type="parTrans" cxnId="{295D373F-AD12-40AC-97C7-6C81C5BE9305}">
      <dgm:prSet/>
      <dgm:spPr/>
      <dgm:t>
        <a:bodyPr/>
        <a:lstStyle/>
        <a:p>
          <a:endParaRPr lang="es-ES"/>
        </a:p>
      </dgm:t>
    </dgm:pt>
    <dgm:pt modelId="{2F96526A-A6E1-4802-87B6-6F6093AC6B8D}" type="sibTrans" cxnId="{295D373F-AD12-40AC-97C7-6C81C5BE9305}">
      <dgm:prSet/>
      <dgm:spPr/>
      <dgm:t>
        <a:bodyPr/>
        <a:lstStyle/>
        <a:p>
          <a:endParaRPr lang="es-ES"/>
        </a:p>
      </dgm:t>
    </dgm:pt>
    <dgm:pt modelId="{EB58BA72-F285-45BB-9019-7BF5A60652DA}">
      <dgm:prSet phldrT="[Texto]"/>
      <dgm:spPr/>
      <dgm:t>
        <a:bodyPr/>
        <a:lstStyle/>
        <a:p>
          <a:r>
            <a:rPr lang="es-ES" dirty="0" smtClean="0"/>
            <a:t>Heterogéneas</a:t>
          </a:r>
          <a:endParaRPr lang="es-ES" dirty="0"/>
        </a:p>
      </dgm:t>
    </dgm:pt>
    <dgm:pt modelId="{6ECA0E01-7A60-4A19-8C31-8384C3EF838D}" type="parTrans" cxnId="{F3EEC9CC-D778-457D-90B3-8AE1F88A0581}">
      <dgm:prSet/>
      <dgm:spPr/>
      <dgm:t>
        <a:bodyPr/>
        <a:lstStyle/>
        <a:p>
          <a:endParaRPr lang="es-ES"/>
        </a:p>
      </dgm:t>
    </dgm:pt>
    <dgm:pt modelId="{5E4F3682-6BF0-4279-8271-231947EDCF5B}" type="sibTrans" cxnId="{F3EEC9CC-D778-457D-90B3-8AE1F88A0581}">
      <dgm:prSet/>
      <dgm:spPr/>
      <dgm:t>
        <a:bodyPr/>
        <a:lstStyle/>
        <a:p>
          <a:endParaRPr lang="es-ES"/>
        </a:p>
      </dgm:t>
    </dgm:pt>
    <dgm:pt modelId="{7D480250-4EF9-428C-A8A1-8631CD942961}">
      <dgm:prSet phldrT="[Texto]"/>
      <dgm:spPr/>
      <dgm:t>
        <a:bodyPr/>
        <a:lstStyle/>
        <a:p>
          <a:r>
            <a:rPr lang="es-ES" dirty="0" smtClean="0"/>
            <a:t>A simple vista no se puede diferenciar</a:t>
          </a:r>
          <a:endParaRPr lang="es-ES" dirty="0"/>
        </a:p>
      </dgm:t>
    </dgm:pt>
    <dgm:pt modelId="{30F90601-CAC2-4FCB-9B63-90BAD0F37670}" type="parTrans" cxnId="{9E06B3E9-65A7-4407-8568-059938D954FA}">
      <dgm:prSet/>
      <dgm:spPr/>
      <dgm:t>
        <a:bodyPr/>
        <a:lstStyle/>
        <a:p>
          <a:endParaRPr lang="es-ES"/>
        </a:p>
      </dgm:t>
    </dgm:pt>
    <dgm:pt modelId="{FCFDABB6-7753-4709-9AE6-B58C72BC5AF4}" type="sibTrans" cxnId="{9E06B3E9-65A7-4407-8568-059938D954FA}">
      <dgm:prSet/>
      <dgm:spPr/>
      <dgm:t>
        <a:bodyPr/>
        <a:lstStyle/>
        <a:p>
          <a:endParaRPr lang="es-ES"/>
        </a:p>
      </dgm:t>
    </dgm:pt>
    <dgm:pt modelId="{D6AD8518-4662-4D18-A8C6-101FCFE4C135}">
      <dgm:prSet phldrT="[Texto]"/>
      <dgm:spPr/>
      <dgm:t>
        <a:bodyPr/>
        <a:lstStyle/>
        <a:p>
          <a:r>
            <a:rPr lang="es-ES" dirty="0" smtClean="0"/>
            <a:t>A simple vista se puede diferenciar</a:t>
          </a:r>
          <a:endParaRPr lang="es-ES" dirty="0"/>
        </a:p>
      </dgm:t>
    </dgm:pt>
    <dgm:pt modelId="{61626BFE-42DA-40E7-BD36-88702FD6CF4B}" type="parTrans" cxnId="{440743B6-3D7A-4C52-AEF5-E6788B9E1085}">
      <dgm:prSet/>
      <dgm:spPr/>
      <dgm:t>
        <a:bodyPr/>
        <a:lstStyle/>
        <a:p>
          <a:endParaRPr lang="es-ES"/>
        </a:p>
      </dgm:t>
    </dgm:pt>
    <dgm:pt modelId="{D64DD709-B01A-42D8-887C-F816E7B5C827}" type="sibTrans" cxnId="{440743B6-3D7A-4C52-AEF5-E6788B9E1085}">
      <dgm:prSet/>
      <dgm:spPr/>
      <dgm:t>
        <a:bodyPr/>
        <a:lstStyle/>
        <a:p>
          <a:endParaRPr lang="es-ES"/>
        </a:p>
      </dgm:t>
    </dgm:pt>
    <dgm:pt modelId="{3F36B13F-D2BA-4DF0-84FD-8C589D00ED9E}" type="pres">
      <dgm:prSet presAssocID="{9B3DFCB0-3528-4B2A-908A-23047BAD89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940B83-ABEE-46E3-82C1-3216C9384698}" type="pres">
      <dgm:prSet presAssocID="{02DB787A-521D-4A7B-ABEC-3BE0E8A9060A}" presName="hierRoot1" presStyleCnt="0">
        <dgm:presLayoutVars>
          <dgm:hierBranch val="init"/>
        </dgm:presLayoutVars>
      </dgm:prSet>
      <dgm:spPr/>
    </dgm:pt>
    <dgm:pt modelId="{AE4F5A5E-A06F-4A96-99A5-43EE7525A291}" type="pres">
      <dgm:prSet presAssocID="{02DB787A-521D-4A7B-ABEC-3BE0E8A9060A}" presName="rootComposite1" presStyleCnt="0"/>
      <dgm:spPr/>
    </dgm:pt>
    <dgm:pt modelId="{342E620C-967E-4A0E-86E3-BB412D4CDA86}" type="pres">
      <dgm:prSet presAssocID="{02DB787A-521D-4A7B-ABEC-3BE0E8A9060A}" presName="rootText1" presStyleLbl="node0" presStyleIdx="0" presStyleCnt="1">
        <dgm:presLayoutVars>
          <dgm:chPref val="3"/>
        </dgm:presLayoutVars>
      </dgm:prSet>
      <dgm:spPr/>
    </dgm:pt>
    <dgm:pt modelId="{6E025A40-1084-4B35-8B7C-C6E8880659E9}" type="pres">
      <dgm:prSet presAssocID="{02DB787A-521D-4A7B-ABEC-3BE0E8A9060A}" presName="rootConnector1" presStyleLbl="node1" presStyleIdx="0" presStyleCnt="0"/>
      <dgm:spPr/>
    </dgm:pt>
    <dgm:pt modelId="{8A990FB0-E142-40D1-98F8-852AC8624CFA}" type="pres">
      <dgm:prSet presAssocID="{02DB787A-521D-4A7B-ABEC-3BE0E8A9060A}" presName="hierChild2" presStyleCnt="0"/>
      <dgm:spPr/>
    </dgm:pt>
    <dgm:pt modelId="{22E8EEEE-0623-4539-9F88-FC1BEFEF1760}" type="pres">
      <dgm:prSet presAssocID="{47200100-7B77-4129-A8A4-E476627B01FE}" presName="Name37" presStyleLbl="parChTrans1D2" presStyleIdx="0" presStyleCnt="2"/>
      <dgm:spPr/>
    </dgm:pt>
    <dgm:pt modelId="{0A2372A1-41D7-48AC-B5EB-144DB16512EB}" type="pres">
      <dgm:prSet presAssocID="{F5975853-5F92-496F-B3E5-40638858954B}" presName="hierRoot2" presStyleCnt="0">
        <dgm:presLayoutVars>
          <dgm:hierBranch val="init"/>
        </dgm:presLayoutVars>
      </dgm:prSet>
      <dgm:spPr/>
    </dgm:pt>
    <dgm:pt modelId="{037CA69F-6A5F-4EB7-B30F-D5CA8F5B92F4}" type="pres">
      <dgm:prSet presAssocID="{F5975853-5F92-496F-B3E5-40638858954B}" presName="rootComposite" presStyleCnt="0"/>
      <dgm:spPr/>
    </dgm:pt>
    <dgm:pt modelId="{48C9AA05-AC3F-4468-9B9D-3A2356B9D515}" type="pres">
      <dgm:prSet presAssocID="{F5975853-5F92-496F-B3E5-40638858954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09E11E1-45A6-4417-8405-B6F3876D7FA7}" type="pres">
      <dgm:prSet presAssocID="{F5975853-5F92-496F-B3E5-40638858954B}" presName="rootConnector" presStyleLbl="node2" presStyleIdx="0" presStyleCnt="2"/>
      <dgm:spPr/>
    </dgm:pt>
    <dgm:pt modelId="{8255A54D-1D57-4998-9FFD-7E16F5C3A8BD}" type="pres">
      <dgm:prSet presAssocID="{F5975853-5F92-496F-B3E5-40638858954B}" presName="hierChild4" presStyleCnt="0"/>
      <dgm:spPr/>
    </dgm:pt>
    <dgm:pt modelId="{84481B07-3D96-4B17-8705-341A95021B2B}" type="pres">
      <dgm:prSet presAssocID="{30F90601-CAC2-4FCB-9B63-90BAD0F37670}" presName="Name37" presStyleLbl="parChTrans1D3" presStyleIdx="0" presStyleCnt="2"/>
      <dgm:spPr/>
    </dgm:pt>
    <dgm:pt modelId="{33F34EB9-CCE9-46AF-8F49-8CC388E84A69}" type="pres">
      <dgm:prSet presAssocID="{7D480250-4EF9-428C-A8A1-8631CD942961}" presName="hierRoot2" presStyleCnt="0">
        <dgm:presLayoutVars>
          <dgm:hierBranch val="init"/>
        </dgm:presLayoutVars>
      </dgm:prSet>
      <dgm:spPr/>
    </dgm:pt>
    <dgm:pt modelId="{34A83E7D-910F-4A40-B854-97373130AF14}" type="pres">
      <dgm:prSet presAssocID="{7D480250-4EF9-428C-A8A1-8631CD942961}" presName="rootComposite" presStyleCnt="0"/>
      <dgm:spPr/>
    </dgm:pt>
    <dgm:pt modelId="{FE34CF8E-4ECD-40F9-BA9E-B0A9D3875BBB}" type="pres">
      <dgm:prSet presAssocID="{7D480250-4EF9-428C-A8A1-8631CD94296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B46D1EC-A2D3-47BF-B6C7-6BCC37A3C941}" type="pres">
      <dgm:prSet presAssocID="{7D480250-4EF9-428C-A8A1-8631CD942961}" presName="rootConnector" presStyleLbl="node3" presStyleIdx="0" presStyleCnt="2"/>
      <dgm:spPr/>
    </dgm:pt>
    <dgm:pt modelId="{14FF109A-EEF3-43BB-82F4-9F2BB7693097}" type="pres">
      <dgm:prSet presAssocID="{7D480250-4EF9-428C-A8A1-8631CD942961}" presName="hierChild4" presStyleCnt="0"/>
      <dgm:spPr/>
    </dgm:pt>
    <dgm:pt modelId="{F8E46C07-0673-4769-A9DE-1426685E77B7}" type="pres">
      <dgm:prSet presAssocID="{7D480250-4EF9-428C-A8A1-8631CD942961}" presName="hierChild5" presStyleCnt="0"/>
      <dgm:spPr/>
    </dgm:pt>
    <dgm:pt modelId="{2D8B0547-DE85-430C-8975-C7AA4B3BC587}" type="pres">
      <dgm:prSet presAssocID="{F5975853-5F92-496F-B3E5-40638858954B}" presName="hierChild5" presStyleCnt="0"/>
      <dgm:spPr/>
    </dgm:pt>
    <dgm:pt modelId="{9290CEE3-D170-4575-83E4-8804D9D35CE6}" type="pres">
      <dgm:prSet presAssocID="{6ECA0E01-7A60-4A19-8C31-8384C3EF838D}" presName="Name37" presStyleLbl="parChTrans1D2" presStyleIdx="1" presStyleCnt="2"/>
      <dgm:spPr/>
    </dgm:pt>
    <dgm:pt modelId="{AFAC1095-190B-43FF-97B5-FF56187D4745}" type="pres">
      <dgm:prSet presAssocID="{EB58BA72-F285-45BB-9019-7BF5A60652DA}" presName="hierRoot2" presStyleCnt="0">
        <dgm:presLayoutVars>
          <dgm:hierBranch val="init"/>
        </dgm:presLayoutVars>
      </dgm:prSet>
      <dgm:spPr/>
    </dgm:pt>
    <dgm:pt modelId="{46ADC06B-A5F4-4F5D-8C00-F226463C7CE7}" type="pres">
      <dgm:prSet presAssocID="{EB58BA72-F285-45BB-9019-7BF5A60652DA}" presName="rootComposite" presStyleCnt="0"/>
      <dgm:spPr/>
    </dgm:pt>
    <dgm:pt modelId="{1D12D5A3-BB77-4BAF-B091-C6A5D2903FFD}" type="pres">
      <dgm:prSet presAssocID="{EB58BA72-F285-45BB-9019-7BF5A60652D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E08A07B-C573-4AE3-9849-D3383C974B17}" type="pres">
      <dgm:prSet presAssocID="{EB58BA72-F285-45BB-9019-7BF5A60652DA}" presName="rootConnector" presStyleLbl="node2" presStyleIdx="1" presStyleCnt="2"/>
      <dgm:spPr/>
    </dgm:pt>
    <dgm:pt modelId="{022BC740-7A25-431B-AB07-C879F04E94A7}" type="pres">
      <dgm:prSet presAssocID="{EB58BA72-F285-45BB-9019-7BF5A60652DA}" presName="hierChild4" presStyleCnt="0"/>
      <dgm:spPr/>
    </dgm:pt>
    <dgm:pt modelId="{5C35C137-00F2-4594-882E-76447A877E67}" type="pres">
      <dgm:prSet presAssocID="{61626BFE-42DA-40E7-BD36-88702FD6CF4B}" presName="Name37" presStyleLbl="parChTrans1D3" presStyleIdx="1" presStyleCnt="2"/>
      <dgm:spPr/>
    </dgm:pt>
    <dgm:pt modelId="{6D7D9C0F-06A4-4B55-BC74-FBB3612CB504}" type="pres">
      <dgm:prSet presAssocID="{D6AD8518-4662-4D18-A8C6-101FCFE4C135}" presName="hierRoot2" presStyleCnt="0">
        <dgm:presLayoutVars>
          <dgm:hierBranch val="init"/>
        </dgm:presLayoutVars>
      </dgm:prSet>
      <dgm:spPr/>
    </dgm:pt>
    <dgm:pt modelId="{382504F8-0251-40D9-85BF-33A5344F0F09}" type="pres">
      <dgm:prSet presAssocID="{D6AD8518-4662-4D18-A8C6-101FCFE4C135}" presName="rootComposite" presStyleCnt="0"/>
      <dgm:spPr/>
    </dgm:pt>
    <dgm:pt modelId="{47E7A26D-03CC-499D-A321-948235A1D514}" type="pres">
      <dgm:prSet presAssocID="{D6AD8518-4662-4D18-A8C6-101FCFE4C135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092DA61-71AB-4CBD-8E61-9010D07E0EAE}" type="pres">
      <dgm:prSet presAssocID="{D6AD8518-4662-4D18-A8C6-101FCFE4C135}" presName="rootConnector" presStyleLbl="node3" presStyleIdx="1" presStyleCnt="2"/>
      <dgm:spPr/>
    </dgm:pt>
    <dgm:pt modelId="{AA4B347F-FA86-4117-BA42-46A897259A5A}" type="pres">
      <dgm:prSet presAssocID="{D6AD8518-4662-4D18-A8C6-101FCFE4C135}" presName="hierChild4" presStyleCnt="0"/>
      <dgm:spPr/>
    </dgm:pt>
    <dgm:pt modelId="{098D8CC4-A875-446A-9EC1-ED6B5E583DBA}" type="pres">
      <dgm:prSet presAssocID="{D6AD8518-4662-4D18-A8C6-101FCFE4C135}" presName="hierChild5" presStyleCnt="0"/>
      <dgm:spPr/>
    </dgm:pt>
    <dgm:pt modelId="{1B5EEA36-CF77-4715-A10A-454E26B776E4}" type="pres">
      <dgm:prSet presAssocID="{EB58BA72-F285-45BB-9019-7BF5A60652DA}" presName="hierChild5" presStyleCnt="0"/>
      <dgm:spPr/>
    </dgm:pt>
    <dgm:pt modelId="{2910F98D-DB2C-451E-A8DD-12EAF2DED56D}" type="pres">
      <dgm:prSet presAssocID="{02DB787A-521D-4A7B-ABEC-3BE0E8A9060A}" presName="hierChild3" presStyleCnt="0"/>
      <dgm:spPr/>
    </dgm:pt>
  </dgm:ptLst>
  <dgm:cxnLst>
    <dgm:cxn modelId="{9E06B3E9-65A7-4407-8568-059938D954FA}" srcId="{F5975853-5F92-496F-B3E5-40638858954B}" destId="{7D480250-4EF9-428C-A8A1-8631CD942961}" srcOrd="0" destOrd="0" parTransId="{30F90601-CAC2-4FCB-9B63-90BAD0F37670}" sibTransId="{FCFDABB6-7753-4709-9AE6-B58C72BC5AF4}"/>
    <dgm:cxn modelId="{F1816999-0D43-45D3-B4C2-1936006603D2}" type="presOf" srcId="{47200100-7B77-4129-A8A4-E476627B01FE}" destId="{22E8EEEE-0623-4539-9F88-FC1BEFEF1760}" srcOrd="0" destOrd="0" presId="urn:microsoft.com/office/officeart/2005/8/layout/orgChart1"/>
    <dgm:cxn modelId="{38A8E453-07D6-4405-9EA3-E4405E63ECBC}" type="presOf" srcId="{EB58BA72-F285-45BB-9019-7BF5A60652DA}" destId="{1D12D5A3-BB77-4BAF-B091-C6A5D2903FFD}" srcOrd="0" destOrd="0" presId="urn:microsoft.com/office/officeart/2005/8/layout/orgChart1"/>
    <dgm:cxn modelId="{EE085966-39ED-4245-8E52-CB28E14D27DD}" type="presOf" srcId="{02DB787A-521D-4A7B-ABEC-3BE0E8A9060A}" destId="{6E025A40-1084-4B35-8B7C-C6E8880659E9}" srcOrd="1" destOrd="0" presId="urn:microsoft.com/office/officeart/2005/8/layout/orgChart1"/>
    <dgm:cxn modelId="{F3EEC9CC-D778-457D-90B3-8AE1F88A0581}" srcId="{02DB787A-521D-4A7B-ABEC-3BE0E8A9060A}" destId="{EB58BA72-F285-45BB-9019-7BF5A60652DA}" srcOrd="1" destOrd="0" parTransId="{6ECA0E01-7A60-4A19-8C31-8384C3EF838D}" sibTransId="{5E4F3682-6BF0-4279-8271-231947EDCF5B}"/>
    <dgm:cxn modelId="{1424BE62-D0C1-4361-877B-7141A7A99AED}" type="presOf" srcId="{D6AD8518-4662-4D18-A8C6-101FCFE4C135}" destId="{47E7A26D-03CC-499D-A321-948235A1D514}" srcOrd="0" destOrd="0" presId="urn:microsoft.com/office/officeart/2005/8/layout/orgChart1"/>
    <dgm:cxn modelId="{F51CD120-D07A-479A-AAFF-4694D40E83B8}" type="presOf" srcId="{F5975853-5F92-496F-B3E5-40638858954B}" destId="{48C9AA05-AC3F-4468-9B9D-3A2356B9D515}" srcOrd="0" destOrd="0" presId="urn:microsoft.com/office/officeart/2005/8/layout/orgChart1"/>
    <dgm:cxn modelId="{0DD83E4C-649F-4DD4-B1C8-2D4B4A031E29}" type="presOf" srcId="{30F90601-CAC2-4FCB-9B63-90BAD0F37670}" destId="{84481B07-3D96-4B17-8705-341A95021B2B}" srcOrd="0" destOrd="0" presId="urn:microsoft.com/office/officeart/2005/8/layout/orgChart1"/>
    <dgm:cxn modelId="{55698A46-A04D-4A19-946E-50DD285775EA}" type="presOf" srcId="{02DB787A-521D-4A7B-ABEC-3BE0E8A9060A}" destId="{342E620C-967E-4A0E-86E3-BB412D4CDA86}" srcOrd="0" destOrd="0" presId="urn:microsoft.com/office/officeart/2005/8/layout/orgChart1"/>
    <dgm:cxn modelId="{2EB4CE6A-3051-4F39-9264-08C7A9F34D84}" type="presOf" srcId="{D6AD8518-4662-4D18-A8C6-101FCFE4C135}" destId="{0092DA61-71AB-4CBD-8E61-9010D07E0EAE}" srcOrd="1" destOrd="0" presId="urn:microsoft.com/office/officeart/2005/8/layout/orgChart1"/>
    <dgm:cxn modelId="{80424C97-5E09-4368-8526-F33C374DF364}" type="presOf" srcId="{61626BFE-42DA-40E7-BD36-88702FD6CF4B}" destId="{5C35C137-00F2-4594-882E-76447A877E67}" srcOrd="0" destOrd="0" presId="urn:microsoft.com/office/officeart/2005/8/layout/orgChart1"/>
    <dgm:cxn modelId="{6D6F5299-C0D8-4971-A5D2-4A2F345F7AF9}" type="presOf" srcId="{7D480250-4EF9-428C-A8A1-8631CD942961}" destId="{FE34CF8E-4ECD-40F9-BA9E-B0A9D3875BBB}" srcOrd="0" destOrd="0" presId="urn:microsoft.com/office/officeart/2005/8/layout/orgChart1"/>
    <dgm:cxn modelId="{14A61BCE-245E-44D7-91A2-B9F0A46F3A3D}" type="presOf" srcId="{F5975853-5F92-496F-B3E5-40638858954B}" destId="{F09E11E1-45A6-4417-8405-B6F3876D7FA7}" srcOrd="1" destOrd="0" presId="urn:microsoft.com/office/officeart/2005/8/layout/orgChart1"/>
    <dgm:cxn modelId="{295D373F-AD12-40AC-97C7-6C81C5BE9305}" srcId="{02DB787A-521D-4A7B-ABEC-3BE0E8A9060A}" destId="{F5975853-5F92-496F-B3E5-40638858954B}" srcOrd="0" destOrd="0" parTransId="{47200100-7B77-4129-A8A4-E476627B01FE}" sibTransId="{2F96526A-A6E1-4802-87B6-6F6093AC6B8D}"/>
    <dgm:cxn modelId="{0FA3FB23-A260-4569-924E-B4C43FC92E03}" srcId="{9B3DFCB0-3528-4B2A-908A-23047BAD8995}" destId="{02DB787A-521D-4A7B-ABEC-3BE0E8A9060A}" srcOrd="0" destOrd="0" parTransId="{7C7C78F1-1192-4382-86F5-0BBCDC8B4DCB}" sibTransId="{D4043616-E322-48C4-AE30-B5113F1F7292}"/>
    <dgm:cxn modelId="{EC9DF92B-13D1-4A71-9475-3D1D8D0463B5}" type="presOf" srcId="{6ECA0E01-7A60-4A19-8C31-8384C3EF838D}" destId="{9290CEE3-D170-4575-83E4-8804D9D35CE6}" srcOrd="0" destOrd="0" presId="urn:microsoft.com/office/officeart/2005/8/layout/orgChart1"/>
    <dgm:cxn modelId="{294DF887-1504-49F5-88C2-BE72A36B3776}" type="presOf" srcId="{9B3DFCB0-3528-4B2A-908A-23047BAD8995}" destId="{3F36B13F-D2BA-4DF0-84FD-8C589D00ED9E}" srcOrd="0" destOrd="0" presId="urn:microsoft.com/office/officeart/2005/8/layout/orgChart1"/>
    <dgm:cxn modelId="{6757D35C-95BB-415F-86A3-4709790FE040}" type="presOf" srcId="{7D480250-4EF9-428C-A8A1-8631CD942961}" destId="{FB46D1EC-A2D3-47BF-B6C7-6BCC37A3C941}" srcOrd="1" destOrd="0" presId="urn:microsoft.com/office/officeart/2005/8/layout/orgChart1"/>
    <dgm:cxn modelId="{64BAE885-97E6-4504-A48C-BF2BE8B1BC79}" type="presOf" srcId="{EB58BA72-F285-45BB-9019-7BF5A60652DA}" destId="{2E08A07B-C573-4AE3-9849-D3383C974B17}" srcOrd="1" destOrd="0" presId="urn:microsoft.com/office/officeart/2005/8/layout/orgChart1"/>
    <dgm:cxn modelId="{440743B6-3D7A-4C52-AEF5-E6788B9E1085}" srcId="{EB58BA72-F285-45BB-9019-7BF5A60652DA}" destId="{D6AD8518-4662-4D18-A8C6-101FCFE4C135}" srcOrd="0" destOrd="0" parTransId="{61626BFE-42DA-40E7-BD36-88702FD6CF4B}" sibTransId="{D64DD709-B01A-42D8-887C-F816E7B5C827}"/>
    <dgm:cxn modelId="{F80A803A-B12C-407C-8664-FC9101C4BE1D}" type="presParOf" srcId="{3F36B13F-D2BA-4DF0-84FD-8C589D00ED9E}" destId="{31940B83-ABEE-46E3-82C1-3216C9384698}" srcOrd="0" destOrd="0" presId="urn:microsoft.com/office/officeart/2005/8/layout/orgChart1"/>
    <dgm:cxn modelId="{1A2B1A97-8C06-4143-85FD-C796188FE4E7}" type="presParOf" srcId="{31940B83-ABEE-46E3-82C1-3216C9384698}" destId="{AE4F5A5E-A06F-4A96-99A5-43EE7525A291}" srcOrd="0" destOrd="0" presId="urn:microsoft.com/office/officeart/2005/8/layout/orgChart1"/>
    <dgm:cxn modelId="{10DEC8F1-B056-47C6-B5E5-E198AE695F9A}" type="presParOf" srcId="{AE4F5A5E-A06F-4A96-99A5-43EE7525A291}" destId="{342E620C-967E-4A0E-86E3-BB412D4CDA86}" srcOrd="0" destOrd="0" presId="urn:microsoft.com/office/officeart/2005/8/layout/orgChart1"/>
    <dgm:cxn modelId="{47F59A72-9AA9-4EA2-9D17-17E72CD92449}" type="presParOf" srcId="{AE4F5A5E-A06F-4A96-99A5-43EE7525A291}" destId="{6E025A40-1084-4B35-8B7C-C6E8880659E9}" srcOrd="1" destOrd="0" presId="urn:microsoft.com/office/officeart/2005/8/layout/orgChart1"/>
    <dgm:cxn modelId="{1A551A9F-FE44-46AD-B2CD-0FF7255B3F9C}" type="presParOf" srcId="{31940B83-ABEE-46E3-82C1-3216C9384698}" destId="{8A990FB0-E142-40D1-98F8-852AC8624CFA}" srcOrd="1" destOrd="0" presId="urn:microsoft.com/office/officeart/2005/8/layout/orgChart1"/>
    <dgm:cxn modelId="{23086BF7-5018-4EA3-B847-C597B2456C35}" type="presParOf" srcId="{8A990FB0-E142-40D1-98F8-852AC8624CFA}" destId="{22E8EEEE-0623-4539-9F88-FC1BEFEF1760}" srcOrd="0" destOrd="0" presId="urn:microsoft.com/office/officeart/2005/8/layout/orgChart1"/>
    <dgm:cxn modelId="{12C5D001-2C64-4F8C-89AB-ADD4F5E06498}" type="presParOf" srcId="{8A990FB0-E142-40D1-98F8-852AC8624CFA}" destId="{0A2372A1-41D7-48AC-B5EB-144DB16512EB}" srcOrd="1" destOrd="0" presId="urn:microsoft.com/office/officeart/2005/8/layout/orgChart1"/>
    <dgm:cxn modelId="{8B8FEB9D-147C-4D6C-892A-7A1EC757000A}" type="presParOf" srcId="{0A2372A1-41D7-48AC-B5EB-144DB16512EB}" destId="{037CA69F-6A5F-4EB7-B30F-D5CA8F5B92F4}" srcOrd="0" destOrd="0" presId="urn:microsoft.com/office/officeart/2005/8/layout/orgChart1"/>
    <dgm:cxn modelId="{6D9D79CA-A1E2-4634-B5B0-BBEBED886872}" type="presParOf" srcId="{037CA69F-6A5F-4EB7-B30F-D5CA8F5B92F4}" destId="{48C9AA05-AC3F-4468-9B9D-3A2356B9D515}" srcOrd="0" destOrd="0" presId="urn:microsoft.com/office/officeart/2005/8/layout/orgChart1"/>
    <dgm:cxn modelId="{6387808D-6E3E-42F0-90DD-F4137E3D5627}" type="presParOf" srcId="{037CA69F-6A5F-4EB7-B30F-D5CA8F5B92F4}" destId="{F09E11E1-45A6-4417-8405-B6F3876D7FA7}" srcOrd="1" destOrd="0" presId="urn:microsoft.com/office/officeart/2005/8/layout/orgChart1"/>
    <dgm:cxn modelId="{7ED40A51-ABE5-434A-8068-EB49125C7197}" type="presParOf" srcId="{0A2372A1-41D7-48AC-B5EB-144DB16512EB}" destId="{8255A54D-1D57-4998-9FFD-7E16F5C3A8BD}" srcOrd="1" destOrd="0" presId="urn:microsoft.com/office/officeart/2005/8/layout/orgChart1"/>
    <dgm:cxn modelId="{6A8784E0-62F2-4E0B-90C5-60D00022B679}" type="presParOf" srcId="{8255A54D-1D57-4998-9FFD-7E16F5C3A8BD}" destId="{84481B07-3D96-4B17-8705-341A95021B2B}" srcOrd="0" destOrd="0" presId="urn:microsoft.com/office/officeart/2005/8/layout/orgChart1"/>
    <dgm:cxn modelId="{3E602A84-3BA8-4B18-BE40-823A29418239}" type="presParOf" srcId="{8255A54D-1D57-4998-9FFD-7E16F5C3A8BD}" destId="{33F34EB9-CCE9-46AF-8F49-8CC388E84A69}" srcOrd="1" destOrd="0" presId="urn:microsoft.com/office/officeart/2005/8/layout/orgChart1"/>
    <dgm:cxn modelId="{1241195A-1CE4-4C64-A92B-674ED2300674}" type="presParOf" srcId="{33F34EB9-CCE9-46AF-8F49-8CC388E84A69}" destId="{34A83E7D-910F-4A40-B854-97373130AF14}" srcOrd="0" destOrd="0" presId="urn:microsoft.com/office/officeart/2005/8/layout/orgChart1"/>
    <dgm:cxn modelId="{729AF990-1B87-46EA-9A13-6388977E6701}" type="presParOf" srcId="{34A83E7D-910F-4A40-B854-97373130AF14}" destId="{FE34CF8E-4ECD-40F9-BA9E-B0A9D3875BBB}" srcOrd="0" destOrd="0" presId="urn:microsoft.com/office/officeart/2005/8/layout/orgChart1"/>
    <dgm:cxn modelId="{65AE5E81-92C5-4A9E-A45B-D623E436E053}" type="presParOf" srcId="{34A83E7D-910F-4A40-B854-97373130AF14}" destId="{FB46D1EC-A2D3-47BF-B6C7-6BCC37A3C941}" srcOrd="1" destOrd="0" presId="urn:microsoft.com/office/officeart/2005/8/layout/orgChart1"/>
    <dgm:cxn modelId="{B688F994-C2A3-4A01-AC26-50A83BC4DFE7}" type="presParOf" srcId="{33F34EB9-CCE9-46AF-8F49-8CC388E84A69}" destId="{14FF109A-EEF3-43BB-82F4-9F2BB7693097}" srcOrd="1" destOrd="0" presId="urn:microsoft.com/office/officeart/2005/8/layout/orgChart1"/>
    <dgm:cxn modelId="{015DBA13-8EA5-4A03-A877-0A65B79005B3}" type="presParOf" srcId="{33F34EB9-CCE9-46AF-8F49-8CC388E84A69}" destId="{F8E46C07-0673-4769-A9DE-1426685E77B7}" srcOrd="2" destOrd="0" presId="urn:microsoft.com/office/officeart/2005/8/layout/orgChart1"/>
    <dgm:cxn modelId="{9A29442F-4029-4373-AFB5-639FA999ACA8}" type="presParOf" srcId="{0A2372A1-41D7-48AC-B5EB-144DB16512EB}" destId="{2D8B0547-DE85-430C-8975-C7AA4B3BC587}" srcOrd="2" destOrd="0" presId="urn:microsoft.com/office/officeart/2005/8/layout/orgChart1"/>
    <dgm:cxn modelId="{56D611DC-2324-4FD5-B4A9-087DEC2DFF7F}" type="presParOf" srcId="{8A990FB0-E142-40D1-98F8-852AC8624CFA}" destId="{9290CEE3-D170-4575-83E4-8804D9D35CE6}" srcOrd="2" destOrd="0" presId="urn:microsoft.com/office/officeart/2005/8/layout/orgChart1"/>
    <dgm:cxn modelId="{C915BEA0-B7E2-4D50-B0B3-CB768B052552}" type="presParOf" srcId="{8A990FB0-E142-40D1-98F8-852AC8624CFA}" destId="{AFAC1095-190B-43FF-97B5-FF56187D4745}" srcOrd="3" destOrd="0" presId="urn:microsoft.com/office/officeart/2005/8/layout/orgChart1"/>
    <dgm:cxn modelId="{7A72DD49-A9B8-4D70-BFFF-9F820880998F}" type="presParOf" srcId="{AFAC1095-190B-43FF-97B5-FF56187D4745}" destId="{46ADC06B-A5F4-4F5D-8C00-F226463C7CE7}" srcOrd="0" destOrd="0" presId="urn:microsoft.com/office/officeart/2005/8/layout/orgChart1"/>
    <dgm:cxn modelId="{F55AB26E-0A5D-4ED0-B932-C4F8275F4A46}" type="presParOf" srcId="{46ADC06B-A5F4-4F5D-8C00-F226463C7CE7}" destId="{1D12D5A3-BB77-4BAF-B091-C6A5D2903FFD}" srcOrd="0" destOrd="0" presId="urn:microsoft.com/office/officeart/2005/8/layout/orgChart1"/>
    <dgm:cxn modelId="{8A3511CB-19FA-4596-80FF-F31A5C2133C3}" type="presParOf" srcId="{46ADC06B-A5F4-4F5D-8C00-F226463C7CE7}" destId="{2E08A07B-C573-4AE3-9849-D3383C974B17}" srcOrd="1" destOrd="0" presId="urn:microsoft.com/office/officeart/2005/8/layout/orgChart1"/>
    <dgm:cxn modelId="{3701B449-C66B-44A2-8DD0-BDF01A864FD5}" type="presParOf" srcId="{AFAC1095-190B-43FF-97B5-FF56187D4745}" destId="{022BC740-7A25-431B-AB07-C879F04E94A7}" srcOrd="1" destOrd="0" presId="urn:microsoft.com/office/officeart/2005/8/layout/orgChart1"/>
    <dgm:cxn modelId="{C555D961-A537-4857-BFA9-9091C6D2C07B}" type="presParOf" srcId="{022BC740-7A25-431B-AB07-C879F04E94A7}" destId="{5C35C137-00F2-4594-882E-76447A877E67}" srcOrd="0" destOrd="0" presId="urn:microsoft.com/office/officeart/2005/8/layout/orgChart1"/>
    <dgm:cxn modelId="{5C34505E-D472-4A68-BB08-DB37888B06DD}" type="presParOf" srcId="{022BC740-7A25-431B-AB07-C879F04E94A7}" destId="{6D7D9C0F-06A4-4B55-BC74-FBB3612CB504}" srcOrd="1" destOrd="0" presId="urn:microsoft.com/office/officeart/2005/8/layout/orgChart1"/>
    <dgm:cxn modelId="{90BF404A-DAF2-4D46-A82C-33AF6960A68A}" type="presParOf" srcId="{6D7D9C0F-06A4-4B55-BC74-FBB3612CB504}" destId="{382504F8-0251-40D9-85BF-33A5344F0F09}" srcOrd="0" destOrd="0" presId="urn:microsoft.com/office/officeart/2005/8/layout/orgChart1"/>
    <dgm:cxn modelId="{5C7C4107-7588-47E2-974C-6DACAE7B41BE}" type="presParOf" srcId="{382504F8-0251-40D9-85BF-33A5344F0F09}" destId="{47E7A26D-03CC-499D-A321-948235A1D514}" srcOrd="0" destOrd="0" presId="urn:microsoft.com/office/officeart/2005/8/layout/orgChart1"/>
    <dgm:cxn modelId="{E1E63DDE-5C9F-4FE0-A98B-444508B8DA57}" type="presParOf" srcId="{382504F8-0251-40D9-85BF-33A5344F0F09}" destId="{0092DA61-71AB-4CBD-8E61-9010D07E0EAE}" srcOrd="1" destOrd="0" presId="urn:microsoft.com/office/officeart/2005/8/layout/orgChart1"/>
    <dgm:cxn modelId="{15073247-FBB0-4F0C-A466-46770E4BFFDF}" type="presParOf" srcId="{6D7D9C0F-06A4-4B55-BC74-FBB3612CB504}" destId="{AA4B347F-FA86-4117-BA42-46A897259A5A}" srcOrd="1" destOrd="0" presId="urn:microsoft.com/office/officeart/2005/8/layout/orgChart1"/>
    <dgm:cxn modelId="{2463E150-1A4F-4B91-8F5A-03425A0D8668}" type="presParOf" srcId="{6D7D9C0F-06A4-4B55-BC74-FBB3612CB504}" destId="{098D8CC4-A875-446A-9EC1-ED6B5E583DBA}" srcOrd="2" destOrd="0" presId="urn:microsoft.com/office/officeart/2005/8/layout/orgChart1"/>
    <dgm:cxn modelId="{5CE012FD-ACF7-4CA8-8FFA-43429681BDB9}" type="presParOf" srcId="{AFAC1095-190B-43FF-97B5-FF56187D4745}" destId="{1B5EEA36-CF77-4715-A10A-454E26B776E4}" srcOrd="2" destOrd="0" presId="urn:microsoft.com/office/officeart/2005/8/layout/orgChart1"/>
    <dgm:cxn modelId="{70856EF1-0884-4A0E-A8D8-73787A0962F7}" type="presParOf" srcId="{31940B83-ABEE-46E3-82C1-3216C9384698}" destId="{2910F98D-DB2C-451E-A8DD-12EAF2DED56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3DFCB0-3528-4B2A-908A-23047BAD8995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2DB787A-521D-4A7B-ABEC-3BE0E8A9060A}">
      <dgm:prSet phldrT="[Texto]"/>
      <dgm:spPr/>
      <dgm:t>
        <a:bodyPr/>
        <a:lstStyle/>
        <a:p>
          <a:r>
            <a:rPr lang="es-ES" dirty="0" smtClean="0"/>
            <a:t>Estados</a:t>
          </a:r>
          <a:endParaRPr lang="es-ES" dirty="0"/>
        </a:p>
      </dgm:t>
    </dgm:pt>
    <dgm:pt modelId="{7C7C78F1-1192-4382-86F5-0BBCDC8B4DCB}" type="parTrans" cxnId="{0FA3FB23-A260-4569-924E-B4C43FC92E03}">
      <dgm:prSet/>
      <dgm:spPr/>
      <dgm:t>
        <a:bodyPr/>
        <a:lstStyle/>
        <a:p>
          <a:endParaRPr lang="es-ES"/>
        </a:p>
      </dgm:t>
    </dgm:pt>
    <dgm:pt modelId="{D4043616-E322-48C4-AE30-B5113F1F7292}" type="sibTrans" cxnId="{0FA3FB23-A260-4569-924E-B4C43FC92E03}">
      <dgm:prSet/>
      <dgm:spPr/>
      <dgm:t>
        <a:bodyPr/>
        <a:lstStyle/>
        <a:p>
          <a:endParaRPr lang="es-ES"/>
        </a:p>
      </dgm:t>
    </dgm:pt>
    <dgm:pt modelId="{F5975853-5F92-496F-B3E5-40638858954B}">
      <dgm:prSet phldrT="[Texto]"/>
      <dgm:spPr/>
      <dgm:t>
        <a:bodyPr/>
        <a:lstStyle/>
        <a:p>
          <a:r>
            <a:rPr lang="es-ES" dirty="0" smtClean="0"/>
            <a:t>Gaseoso</a:t>
          </a:r>
          <a:endParaRPr lang="es-ES" dirty="0"/>
        </a:p>
      </dgm:t>
    </dgm:pt>
    <dgm:pt modelId="{47200100-7B77-4129-A8A4-E476627B01FE}" type="parTrans" cxnId="{295D373F-AD12-40AC-97C7-6C81C5BE9305}">
      <dgm:prSet/>
      <dgm:spPr/>
      <dgm:t>
        <a:bodyPr/>
        <a:lstStyle/>
        <a:p>
          <a:endParaRPr lang="es-ES"/>
        </a:p>
      </dgm:t>
    </dgm:pt>
    <dgm:pt modelId="{2F96526A-A6E1-4802-87B6-6F6093AC6B8D}" type="sibTrans" cxnId="{295D373F-AD12-40AC-97C7-6C81C5BE9305}">
      <dgm:prSet/>
      <dgm:spPr/>
      <dgm:t>
        <a:bodyPr/>
        <a:lstStyle/>
        <a:p>
          <a:endParaRPr lang="es-ES"/>
        </a:p>
      </dgm:t>
    </dgm:pt>
    <dgm:pt modelId="{EB58BA72-F285-45BB-9019-7BF5A60652DA}">
      <dgm:prSet phldrT="[Texto]"/>
      <dgm:spPr/>
      <dgm:t>
        <a:bodyPr/>
        <a:lstStyle/>
        <a:p>
          <a:r>
            <a:rPr lang="es-ES" dirty="0" smtClean="0"/>
            <a:t>Líquido</a:t>
          </a:r>
          <a:endParaRPr lang="es-ES" dirty="0"/>
        </a:p>
      </dgm:t>
    </dgm:pt>
    <dgm:pt modelId="{6ECA0E01-7A60-4A19-8C31-8384C3EF838D}" type="parTrans" cxnId="{F3EEC9CC-D778-457D-90B3-8AE1F88A0581}">
      <dgm:prSet/>
      <dgm:spPr/>
      <dgm:t>
        <a:bodyPr/>
        <a:lstStyle/>
        <a:p>
          <a:endParaRPr lang="es-ES"/>
        </a:p>
      </dgm:t>
    </dgm:pt>
    <dgm:pt modelId="{5E4F3682-6BF0-4279-8271-231947EDCF5B}" type="sibTrans" cxnId="{F3EEC9CC-D778-457D-90B3-8AE1F88A0581}">
      <dgm:prSet/>
      <dgm:spPr/>
      <dgm:t>
        <a:bodyPr/>
        <a:lstStyle/>
        <a:p>
          <a:endParaRPr lang="es-ES"/>
        </a:p>
      </dgm:t>
    </dgm:pt>
    <dgm:pt modelId="{ED5105D3-FE19-43BC-875A-25EA420A1C0E}">
      <dgm:prSet phldrT="[Texto]"/>
      <dgm:spPr/>
      <dgm:t>
        <a:bodyPr/>
        <a:lstStyle/>
        <a:p>
          <a:r>
            <a:rPr lang="es-ES" dirty="0" smtClean="0"/>
            <a:t>Sólido</a:t>
          </a:r>
          <a:endParaRPr lang="es-ES" dirty="0"/>
        </a:p>
      </dgm:t>
    </dgm:pt>
    <dgm:pt modelId="{11CF59DF-9792-4C14-B10F-DA193D8394AD}" type="parTrans" cxnId="{0003BBA7-3E29-4FCD-B3D3-75DA9E081724}">
      <dgm:prSet/>
      <dgm:spPr/>
      <dgm:t>
        <a:bodyPr/>
        <a:lstStyle/>
        <a:p>
          <a:endParaRPr lang="es-ES"/>
        </a:p>
      </dgm:t>
    </dgm:pt>
    <dgm:pt modelId="{CD8C2F5A-7F86-4CFA-B277-4B4078B5FFBA}" type="sibTrans" cxnId="{0003BBA7-3E29-4FCD-B3D3-75DA9E081724}">
      <dgm:prSet/>
      <dgm:spPr/>
      <dgm:t>
        <a:bodyPr/>
        <a:lstStyle/>
        <a:p>
          <a:endParaRPr lang="es-ES"/>
        </a:p>
      </dgm:t>
    </dgm:pt>
    <dgm:pt modelId="{3F36B13F-D2BA-4DF0-84FD-8C589D00ED9E}" type="pres">
      <dgm:prSet presAssocID="{9B3DFCB0-3528-4B2A-908A-23047BAD89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940B83-ABEE-46E3-82C1-3216C9384698}" type="pres">
      <dgm:prSet presAssocID="{02DB787A-521D-4A7B-ABEC-3BE0E8A9060A}" presName="hierRoot1" presStyleCnt="0">
        <dgm:presLayoutVars>
          <dgm:hierBranch val="init"/>
        </dgm:presLayoutVars>
      </dgm:prSet>
      <dgm:spPr/>
    </dgm:pt>
    <dgm:pt modelId="{AE4F5A5E-A06F-4A96-99A5-43EE7525A291}" type="pres">
      <dgm:prSet presAssocID="{02DB787A-521D-4A7B-ABEC-3BE0E8A9060A}" presName="rootComposite1" presStyleCnt="0"/>
      <dgm:spPr/>
    </dgm:pt>
    <dgm:pt modelId="{342E620C-967E-4A0E-86E3-BB412D4CDA86}" type="pres">
      <dgm:prSet presAssocID="{02DB787A-521D-4A7B-ABEC-3BE0E8A9060A}" presName="rootText1" presStyleLbl="node0" presStyleIdx="0" presStyleCnt="1">
        <dgm:presLayoutVars>
          <dgm:chPref val="3"/>
        </dgm:presLayoutVars>
      </dgm:prSet>
      <dgm:spPr/>
    </dgm:pt>
    <dgm:pt modelId="{6E025A40-1084-4B35-8B7C-C6E8880659E9}" type="pres">
      <dgm:prSet presAssocID="{02DB787A-521D-4A7B-ABEC-3BE0E8A9060A}" presName="rootConnector1" presStyleLbl="node1" presStyleIdx="0" presStyleCnt="0"/>
      <dgm:spPr/>
    </dgm:pt>
    <dgm:pt modelId="{8A990FB0-E142-40D1-98F8-852AC8624CFA}" type="pres">
      <dgm:prSet presAssocID="{02DB787A-521D-4A7B-ABEC-3BE0E8A9060A}" presName="hierChild2" presStyleCnt="0"/>
      <dgm:spPr/>
    </dgm:pt>
    <dgm:pt modelId="{22E8EEEE-0623-4539-9F88-FC1BEFEF1760}" type="pres">
      <dgm:prSet presAssocID="{47200100-7B77-4129-A8A4-E476627B01FE}" presName="Name37" presStyleLbl="parChTrans1D2" presStyleIdx="0" presStyleCnt="3"/>
      <dgm:spPr/>
    </dgm:pt>
    <dgm:pt modelId="{0A2372A1-41D7-48AC-B5EB-144DB16512EB}" type="pres">
      <dgm:prSet presAssocID="{F5975853-5F92-496F-B3E5-40638858954B}" presName="hierRoot2" presStyleCnt="0">
        <dgm:presLayoutVars>
          <dgm:hierBranch val="init"/>
        </dgm:presLayoutVars>
      </dgm:prSet>
      <dgm:spPr/>
    </dgm:pt>
    <dgm:pt modelId="{037CA69F-6A5F-4EB7-B30F-D5CA8F5B92F4}" type="pres">
      <dgm:prSet presAssocID="{F5975853-5F92-496F-B3E5-40638858954B}" presName="rootComposite" presStyleCnt="0"/>
      <dgm:spPr/>
    </dgm:pt>
    <dgm:pt modelId="{48C9AA05-AC3F-4468-9B9D-3A2356B9D515}" type="pres">
      <dgm:prSet presAssocID="{F5975853-5F92-496F-B3E5-40638858954B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09E11E1-45A6-4417-8405-B6F3876D7FA7}" type="pres">
      <dgm:prSet presAssocID="{F5975853-5F92-496F-B3E5-40638858954B}" presName="rootConnector" presStyleLbl="node2" presStyleIdx="0" presStyleCnt="3"/>
      <dgm:spPr/>
    </dgm:pt>
    <dgm:pt modelId="{8255A54D-1D57-4998-9FFD-7E16F5C3A8BD}" type="pres">
      <dgm:prSet presAssocID="{F5975853-5F92-496F-B3E5-40638858954B}" presName="hierChild4" presStyleCnt="0"/>
      <dgm:spPr/>
    </dgm:pt>
    <dgm:pt modelId="{2D8B0547-DE85-430C-8975-C7AA4B3BC587}" type="pres">
      <dgm:prSet presAssocID="{F5975853-5F92-496F-B3E5-40638858954B}" presName="hierChild5" presStyleCnt="0"/>
      <dgm:spPr/>
    </dgm:pt>
    <dgm:pt modelId="{9290CEE3-D170-4575-83E4-8804D9D35CE6}" type="pres">
      <dgm:prSet presAssocID="{6ECA0E01-7A60-4A19-8C31-8384C3EF838D}" presName="Name37" presStyleLbl="parChTrans1D2" presStyleIdx="1" presStyleCnt="3"/>
      <dgm:spPr/>
    </dgm:pt>
    <dgm:pt modelId="{AFAC1095-190B-43FF-97B5-FF56187D4745}" type="pres">
      <dgm:prSet presAssocID="{EB58BA72-F285-45BB-9019-7BF5A60652DA}" presName="hierRoot2" presStyleCnt="0">
        <dgm:presLayoutVars>
          <dgm:hierBranch val="init"/>
        </dgm:presLayoutVars>
      </dgm:prSet>
      <dgm:spPr/>
    </dgm:pt>
    <dgm:pt modelId="{46ADC06B-A5F4-4F5D-8C00-F226463C7CE7}" type="pres">
      <dgm:prSet presAssocID="{EB58BA72-F285-45BB-9019-7BF5A60652DA}" presName="rootComposite" presStyleCnt="0"/>
      <dgm:spPr/>
    </dgm:pt>
    <dgm:pt modelId="{1D12D5A3-BB77-4BAF-B091-C6A5D2903FFD}" type="pres">
      <dgm:prSet presAssocID="{EB58BA72-F285-45BB-9019-7BF5A60652D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E08A07B-C573-4AE3-9849-D3383C974B17}" type="pres">
      <dgm:prSet presAssocID="{EB58BA72-F285-45BB-9019-7BF5A60652DA}" presName="rootConnector" presStyleLbl="node2" presStyleIdx="1" presStyleCnt="3"/>
      <dgm:spPr/>
    </dgm:pt>
    <dgm:pt modelId="{022BC740-7A25-431B-AB07-C879F04E94A7}" type="pres">
      <dgm:prSet presAssocID="{EB58BA72-F285-45BB-9019-7BF5A60652DA}" presName="hierChild4" presStyleCnt="0"/>
      <dgm:spPr/>
    </dgm:pt>
    <dgm:pt modelId="{1B5EEA36-CF77-4715-A10A-454E26B776E4}" type="pres">
      <dgm:prSet presAssocID="{EB58BA72-F285-45BB-9019-7BF5A60652DA}" presName="hierChild5" presStyleCnt="0"/>
      <dgm:spPr/>
    </dgm:pt>
    <dgm:pt modelId="{CAAD0AB5-127D-4A9E-B99B-DD00540D372D}" type="pres">
      <dgm:prSet presAssocID="{11CF59DF-9792-4C14-B10F-DA193D8394AD}" presName="Name37" presStyleLbl="parChTrans1D2" presStyleIdx="2" presStyleCnt="3"/>
      <dgm:spPr/>
    </dgm:pt>
    <dgm:pt modelId="{47329A5E-6321-4B44-8E25-63E5E30FE16B}" type="pres">
      <dgm:prSet presAssocID="{ED5105D3-FE19-43BC-875A-25EA420A1C0E}" presName="hierRoot2" presStyleCnt="0">
        <dgm:presLayoutVars>
          <dgm:hierBranch val="init"/>
        </dgm:presLayoutVars>
      </dgm:prSet>
      <dgm:spPr/>
    </dgm:pt>
    <dgm:pt modelId="{FF0530E0-6EAD-4CAC-8E6E-542E66AB1690}" type="pres">
      <dgm:prSet presAssocID="{ED5105D3-FE19-43BC-875A-25EA420A1C0E}" presName="rootComposite" presStyleCnt="0"/>
      <dgm:spPr/>
    </dgm:pt>
    <dgm:pt modelId="{AD2F6C8B-3DA2-4E06-97A6-112E557649B1}" type="pres">
      <dgm:prSet presAssocID="{ED5105D3-FE19-43BC-875A-25EA420A1C0E}" presName="rootText" presStyleLbl="node2" presStyleIdx="2" presStyleCnt="3">
        <dgm:presLayoutVars>
          <dgm:chPref val="3"/>
        </dgm:presLayoutVars>
      </dgm:prSet>
      <dgm:spPr/>
    </dgm:pt>
    <dgm:pt modelId="{F447ED69-4584-45E3-8BE5-C568D4E3458D}" type="pres">
      <dgm:prSet presAssocID="{ED5105D3-FE19-43BC-875A-25EA420A1C0E}" presName="rootConnector" presStyleLbl="node2" presStyleIdx="2" presStyleCnt="3"/>
      <dgm:spPr/>
    </dgm:pt>
    <dgm:pt modelId="{107C9553-45BA-43C2-93B6-F2ACE561842D}" type="pres">
      <dgm:prSet presAssocID="{ED5105D3-FE19-43BC-875A-25EA420A1C0E}" presName="hierChild4" presStyleCnt="0"/>
      <dgm:spPr/>
    </dgm:pt>
    <dgm:pt modelId="{234F73F1-48D1-4205-AFD4-B3098F4664D8}" type="pres">
      <dgm:prSet presAssocID="{ED5105D3-FE19-43BC-875A-25EA420A1C0E}" presName="hierChild5" presStyleCnt="0"/>
      <dgm:spPr/>
    </dgm:pt>
    <dgm:pt modelId="{2910F98D-DB2C-451E-A8DD-12EAF2DED56D}" type="pres">
      <dgm:prSet presAssocID="{02DB787A-521D-4A7B-ABEC-3BE0E8A9060A}" presName="hierChild3" presStyleCnt="0"/>
      <dgm:spPr/>
    </dgm:pt>
  </dgm:ptLst>
  <dgm:cxnLst>
    <dgm:cxn modelId="{7D164B9A-8153-42C4-B20F-C8B9DF6E959E}" type="presOf" srcId="{EB58BA72-F285-45BB-9019-7BF5A60652DA}" destId="{2E08A07B-C573-4AE3-9849-D3383C974B17}" srcOrd="1" destOrd="0" presId="urn:microsoft.com/office/officeart/2005/8/layout/orgChart1"/>
    <dgm:cxn modelId="{55698A46-A04D-4A19-946E-50DD285775EA}" type="presOf" srcId="{02DB787A-521D-4A7B-ABEC-3BE0E8A9060A}" destId="{342E620C-967E-4A0E-86E3-BB412D4CDA86}" srcOrd="0" destOrd="0" presId="urn:microsoft.com/office/officeart/2005/8/layout/orgChart1"/>
    <dgm:cxn modelId="{8F7B1856-B281-45DD-9F6B-3349C27F5962}" type="presOf" srcId="{6ECA0E01-7A60-4A19-8C31-8384C3EF838D}" destId="{9290CEE3-D170-4575-83E4-8804D9D35CE6}" srcOrd="0" destOrd="0" presId="urn:microsoft.com/office/officeart/2005/8/layout/orgChart1"/>
    <dgm:cxn modelId="{0003BBA7-3E29-4FCD-B3D3-75DA9E081724}" srcId="{02DB787A-521D-4A7B-ABEC-3BE0E8A9060A}" destId="{ED5105D3-FE19-43BC-875A-25EA420A1C0E}" srcOrd="2" destOrd="0" parTransId="{11CF59DF-9792-4C14-B10F-DA193D8394AD}" sibTransId="{CD8C2F5A-7F86-4CFA-B277-4B4078B5FFBA}"/>
    <dgm:cxn modelId="{0FA3FB23-A260-4569-924E-B4C43FC92E03}" srcId="{9B3DFCB0-3528-4B2A-908A-23047BAD8995}" destId="{02DB787A-521D-4A7B-ABEC-3BE0E8A9060A}" srcOrd="0" destOrd="0" parTransId="{7C7C78F1-1192-4382-86F5-0BBCDC8B4DCB}" sibTransId="{D4043616-E322-48C4-AE30-B5113F1F7292}"/>
    <dgm:cxn modelId="{0799578F-0936-458C-998F-BC288A25F850}" type="presOf" srcId="{ED5105D3-FE19-43BC-875A-25EA420A1C0E}" destId="{AD2F6C8B-3DA2-4E06-97A6-112E557649B1}" srcOrd="0" destOrd="0" presId="urn:microsoft.com/office/officeart/2005/8/layout/orgChart1"/>
    <dgm:cxn modelId="{9317FDAB-82EE-45CF-94FC-F4207B6C2902}" type="presOf" srcId="{F5975853-5F92-496F-B3E5-40638858954B}" destId="{48C9AA05-AC3F-4468-9B9D-3A2356B9D515}" srcOrd="0" destOrd="0" presId="urn:microsoft.com/office/officeart/2005/8/layout/orgChart1"/>
    <dgm:cxn modelId="{EE085966-39ED-4245-8E52-CB28E14D27DD}" type="presOf" srcId="{02DB787A-521D-4A7B-ABEC-3BE0E8A9060A}" destId="{6E025A40-1084-4B35-8B7C-C6E8880659E9}" srcOrd="1" destOrd="0" presId="urn:microsoft.com/office/officeart/2005/8/layout/orgChart1"/>
    <dgm:cxn modelId="{228C54D4-F8F7-4E4B-9A57-95FDACA247C8}" type="presOf" srcId="{47200100-7B77-4129-A8A4-E476627B01FE}" destId="{22E8EEEE-0623-4539-9F88-FC1BEFEF1760}" srcOrd="0" destOrd="0" presId="urn:microsoft.com/office/officeart/2005/8/layout/orgChart1"/>
    <dgm:cxn modelId="{2BCF9D3C-4420-4D7C-82DD-10D4D39FE527}" type="presOf" srcId="{ED5105D3-FE19-43BC-875A-25EA420A1C0E}" destId="{F447ED69-4584-45E3-8BE5-C568D4E3458D}" srcOrd="1" destOrd="0" presId="urn:microsoft.com/office/officeart/2005/8/layout/orgChart1"/>
    <dgm:cxn modelId="{06A27EE7-5B92-4FF5-B0CB-7921685A5670}" type="presOf" srcId="{EB58BA72-F285-45BB-9019-7BF5A60652DA}" destId="{1D12D5A3-BB77-4BAF-B091-C6A5D2903FFD}" srcOrd="0" destOrd="0" presId="urn:microsoft.com/office/officeart/2005/8/layout/orgChart1"/>
    <dgm:cxn modelId="{F3EEC9CC-D778-457D-90B3-8AE1F88A0581}" srcId="{02DB787A-521D-4A7B-ABEC-3BE0E8A9060A}" destId="{EB58BA72-F285-45BB-9019-7BF5A60652DA}" srcOrd="1" destOrd="0" parTransId="{6ECA0E01-7A60-4A19-8C31-8384C3EF838D}" sibTransId="{5E4F3682-6BF0-4279-8271-231947EDCF5B}"/>
    <dgm:cxn modelId="{A2490039-4232-4153-AAE2-165F97B48FA3}" type="presOf" srcId="{F5975853-5F92-496F-B3E5-40638858954B}" destId="{F09E11E1-45A6-4417-8405-B6F3876D7FA7}" srcOrd="1" destOrd="0" presId="urn:microsoft.com/office/officeart/2005/8/layout/orgChart1"/>
    <dgm:cxn modelId="{6961BBEA-2669-4749-8741-1A187922A5A9}" type="presOf" srcId="{11CF59DF-9792-4C14-B10F-DA193D8394AD}" destId="{CAAD0AB5-127D-4A9E-B99B-DD00540D372D}" srcOrd="0" destOrd="0" presId="urn:microsoft.com/office/officeart/2005/8/layout/orgChart1"/>
    <dgm:cxn modelId="{295D373F-AD12-40AC-97C7-6C81C5BE9305}" srcId="{02DB787A-521D-4A7B-ABEC-3BE0E8A9060A}" destId="{F5975853-5F92-496F-B3E5-40638858954B}" srcOrd="0" destOrd="0" parTransId="{47200100-7B77-4129-A8A4-E476627B01FE}" sibTransId="{2F96526A-A6E1-4802-87B6-6F6093AC6B8D}"/>
    <dgm:cxn modelId="{294DF887-1504-49F5-88C2-BE72A36B3776}" type="presOf" srcId="{9B3DFCB0-3528-4B2A-908A-23047BAD8995}" destId="{3F36B13F-D2BA-4DF0-84FD-8C589D00ED9E}" srcOrd="0" destOrd="0" presId="urn:microsoft.com/office/officeart/2005/8/layout/orgChart1"/>
    <dgm:cxn modelId="{F80A803A-B12C-407C-8664-FC9101C4BE1D}" type="presParOf" srcId="{3F36B13F-D2BA-4DF0-84FD-8C589D00ED9E}" destId="{31940B83-ABEE-46E3-82C1-3216C9384698}" srcOrd="0" destOrd="0" presId="urn:microsoft.com/office/officeart/2005/8/layout/orgChart1"/>
    <dgm:cxn modelId="{1A2B1A97-8C06-4143-85FD-C796188FE4E7}" type="presParOf" srcId="{31940B83-ABEE-46E3-82C1-3216C9384698}" destId="{AE4F5A5E-A06F-4A96-99A5-43EE7525A291}" srcOrd="0" destOrd="0" presId="urn:microsoft.com/office/officeart/2005/8/layout/orgChart1"/>
    <dgm:cxn modelId="{10DEC8F1-B056-47C6-B5E5-E198AE695F9A}" type="presParOf" srcId="{AE4F5A5E-A06F-4A96-99A5-43EE7525A291}" destId="{342E620C-967E-4A0E-86E3-BB412D4CDA86}" srcOrd="0" destOrd="0" presId="urn:microsoft.com/office/officeart/2005/8/layout/orgChart1"/>
    <dgm:cxn modelId="{47F59A72-9AA9-4EA2-9D17-17E72CD92449}" type="presParOf" srcId="{AE4F5A5E-A06F-4A96-99A5-43EE7525A291}" destId="{6E025A40-1084-4B35-8B7C-C6E8880659E9}" srcOrd="1" destOrd="0" presId="urn:microsoft.com/office/officeart/2005/8/layout/orgChart1"/>
    <dgm:cxn modelId="{1A551A9F-FE44-46AD-B2CD-0FF7255B3F9C}" type="presParOf" srcId="{31940B83-ABEE-46E3-82C1-3216C9384698}" destId="{8A990FB0-E142-40D1-98F8-852AC8624CFA}" srcOrd="1" destOrd="0" presId="urn:microsoft.com/office/officeart/2005/8/layout/orgChart1"/>
    <dgm:cxn modelId="{D9855393-A171-42A9-9009-A1E1E2D3FBFF}" type="presParOf" srcId="{8A990FB0-E142-40D1-98F8-852AC8624CFA}" destId="{22E8EEEE-0623-4539-9F88-FC1BEFEF1760}" srcOrd="0" destOrd="0" presId="urn:microsoft.com/office/officeart/2005/8/layout/orgChart1"/>
    <dgm:cxn modelId="{D2E738AB-EC22-4ECC-B5C3-D751B51BD028}" type="presParOf" srcId="{8A990FB0-E142-40D1-98F8-852AC8624CFA}" destId="{0A2372A1-41D7-48AC-B5EB-144DB16512EB}" srcOrd="1" destOrd="0" presId="urn:microsoft.com/office/officeart/2005/8/layout/orgChart1"/>
    <dgm:cxn modelId="{5ED6A32B-564A-4A6B-816F-A0EBD4ACD87E}" type="presParOf" srcId="{0A2372A1-41D7-48AC-B5EB-144DB16512EB}" destId="{037CA69F-6A5F-4EB7-B30F-D5CA8F5B92F4}" srcOrd="0" destOrd="0" presId="urn:microsoft.com/office/officeart/2005/8/layout/orgChart1"/>
    <dgm:cxn modelId="{11C57266-3C04-44FF-B9DD-9DC768F87A17}" type="presParOf" srcId="{037CA69F-6A5F-4EB7-B30F-D5CA8F5B92F4}" destId="{48C9AA05-AC3F-4468-9B9D-3A2356B9D515}" srcOrd="0" destOrd="0" presId="urn:microsoft.com/office/officeart/2005/8/layout/orgChart1"/>
    <dgm:cxn modelId="{BADB878E-251B-4785-A1BB-01E9039C3AE5}" type="presParOf" srcId="{037CA69F-6A5F-4EB7-B30F-D5CA8F5B92F4}" destId="{F09E11E1-45A6-4417-8405-B6F3876D7FA7}" srcOrd="1" destOrd="0" presId="urn:microsoft.com/office/officeart/2005/8/layout/orgChart1"/>
    <dgm:cxn modelId="{F57170D7-7D7D-4ADE-833F-FCB4014755BC}" type="presParOf" srcId="{0A2372A1-41D7-48AC-B5EB-144DB16512EB}" destId="{8255A54D-1D57-4998-9FFD-7E16F5C3A8BD}" srcOrd="1" destOrd="0" presId="urn:microsoft.com/office/officeart/2005/8/layout/orgChart1"/>
    <dgm:cxn modelId="{9D79289D-DB26-4EE7-AC3B-7A9BAE070F9E}" type="presParOf" srcId="{0A2372A1-41D7-48AC-B5EB-144DB16512EB}" destId="{2D8B0547-DE85-430C-8975-C7AA4B3BC587}" srcOrd="2" destOrd="0" presId="urn:microsoft.com/office/officeart/2005/8/layout/orgChart1"/>
    <dgm:cxn modelId="{4768BD2E-9373-4BF0-A908-C99FB32AEC85}" type="presParOf" srcId="{8A990FB0-E142-40D1-98F8-852AC8624CFA}" destId="{9290CEE3-D170-4575-83E4-8804D9D35CE6}" srcOrd="2" destOrd="0" presId="urn:microsoft.com/office/officeart/2005/8/layout/orgChart1"/>
    <dgm:cxn modelId="{B26A1E22-58B5-4D9F-A2A1-73C579813E6F}" type="presParOf" srcId="{8A990FB0-E142-40D1-98F8-852AC8624CFA}" destId="{AFAC1095-190B-43FF-97B5-FF56187D4745}" srcOrd="3" destOrd="0" presId="urn:microsoft.com/office/officeart/2005/8/layout/orgChart1"/>
    <dgm:cxn modelId="{E44FE077-92A9-47E0-85CB-3AE9F72505E9}" type="presParOf" srcId="{AFAC1095-190B-43FF-97B5-FF56187D4745}" destId="{46ADC06B-A5F4-4F5D-8C00-F226463C7CE7}" srcOrd="0" destOrd="0" presId="urn:microsoft.com/office/officeart/2005/8/layout/orgChart1"/>
    <dgm:cxn modelId="{42267660-8FD7-4AAF-A64A-00EF19B7D655}" type="presParOf" srcId="{46ADC06B-A5F4-4F5D-8C00-F226463C7CE7}" destId="{1D12D5A3-BB77-4BAF-B091-C6A5D2903FFD}" srcOrd="0" destOrd="0" presId="urn:microsoft.com/office/officeart/2005/8/layout/orgChart1"/>
    <dgm:cxn modelId="{B41F62D0-FE0F-45E7-A480-72145559CE29}" type="presParOf" srcId="{46ADC06B-A5F4-4F5D-8C00-F226463C7CE7}" destId="{2E08A07B-C573-4AE3-9849-D3383C974B17}" srcOrd="1" destOrd="0" presId="urn:microsoft.com/office/officeart/2005/8/layout/orgChart1"/>
    <dgm:cxn modelId="{46A819E4-8FAE-4E10-AA48-350AD94D0F8F}" type="presParOf" srcId="{AFAC1095-190B-43FF-97B5-FF56187D4745}" destId="{022BC740-7A25-431B-AB07-C879F04E94A7}" srcOrd="1" destOrd="0" presId="urn:microsoft.com/office/officeart/2005/8/layout/orgChart1"/>
    <dgm:cxn modelId="{86DAF085-5DAD-4969-BF2F-7BA19B6836BC}" type="presParOf" srcId="{AFAC1095-190B-43FF-97B5-FF56187D4745}" destId="{1B5EEA36-CF77-4715-A10A-454E26B776E4}" srcOrd="2" destOrd="0" presId="urn:microsoft.com/office/officeart/2005/8/layout/orgChart1"/>
    <dgm:cxn modelId="{38D56040-474D-41BD-9974-D8A13B21039C}" type="presParOf" srcId="{8A990FB0-E142-40D1-98F8-852AC8624CFA}" destId="{CAAD0AB5-127D-4A9E-B99B-DD00540D372D}" srcOrd="4" destOrd="0" presId="urn:microsoft.com/office/officeart/2005/8/layout/orgChart1"/>
    <dgm:cxn modelId="{41F25B3B-EB10-4FC3-9AF2-CE1A1662BD00}" type="presParOf" srcId="{8A990FB0-E142-40D1-98F8-852AC8624CFA}" destId="{47329A5E-6321-4B44-8E25-63E5E30FE16B}" srcOrd="5" destOrd="0" presId="urn:microsoft.com/office/officeart/2005/8/layout/orgChart1"/>
    <dgm:cxn modelId="{9183C2DE-EF90-42AB-A429-24FC8AFC6D23}" type="presParOf" srcId="{47329A5E-6321-4B44-8E25-63E5E30FE16B}" destId="{FF0530E0-6EAD-4CAC-8E6E-542E66AB1690}" srcOrd="0" destOrd="0" presId="urn:microsoft.com/office/officeart/2005/8/layout/orgChart1"/>
    <dgm:cxn modelId="{68436AAD-5A7C-4404-8E18-E0785EDCC5B5}" type="presParOf" srcId="{FF0530E0-6EAD-4CAC-8E6E-542E66AB1690}" destId="{AD2F6C8B-3DA2-4E06-97A6-112E557649B1}" srcOrd="0" destOrd="0" presId="urn:microsoft.com/office/officeart/2005/8/layout/orgChart1"/>
    <dgm:cxn modelId="{68C8EBB7-6A2F-4609-BB8E-485B7120A83D}" type="presParOf" srcId="{FF0530E0-6EAD-4CAC-8E6E-542E66AB1690}" destId="{F447ED69-4584-45E3-8BE5-C568D4E3458D}" srcOrd="1" destOrd="0" presId="urn:microsoft.com/office/officeart/2005/8/layout/orgChart1"/>
    <dgm:cxn modelId="{735CFC05-808F-497C-8860-B0728FD84C95}" type="presParOf" srcId="{47329A5E-6321-4B44-8E25-63E5E30FE16B}" destId="{107C9553-45BA-43C2-93B6-F2ACE561842D}" srcOrd="1" destOrd="0" presId="urn:microsoft.com/office/officeart/2005/8/layout/orgChart1"/>
    <dgm:cxn modelId="{09CED960-916F-4C36-AC05-987F398A0047}" type="presParOf" srcId="{47329A5E-6321-4B44-8E25-63E5E30FE16B}" destId="{234F73F1-48D1-4205-AFD4-B3098F4664D8}" srcOrd="2" destOrd="0" presId="urn:microsoft.com/office/officeart/2005/8/layout/orgChart1"/>
    <dgm:cxn modelId="{70856EF1-0884-4A0E-A8D8-73787A0962F7}" type="presParOf" srcId="{31940B83-ABEE-46E3-82C1-3216C9384698}" destId="{2910F98D-DB2C-451E-A8DD-12EAF2DED56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4D54B-5DC1-4C68-A410-DD46CBDA0931}">
      <dsp:nvSpPr>
        <dsp:cNvPr id="0" name=""/>
        <dsp:cNvSpPr/>
      </dsp:nvSpPr>
      <dsp:spPr>
        <a:xfrm>
          <a:off x="10267837" y="3595556"/>
          <a:ext cx="250310" cy="767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618"/>
              </a:lnTo>
              <a:lnTo>
                <a:pt x="250310" y="7676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C89D6-A32F-486A-886D-356B36DF9529}">
      <dsp:nvSpPr>
        <dsp:cNvPr id="0" name=""/>
        <dsp:cNvSpPr/>
      </dsp:nvSpPr>
      <dsp:spPr>
        <a:xfrm>
          <a:off x="8916162" y="2410754"/>
          <a:ext cx="2019169" cy="350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"/>
              </a:lnTo>
              <a:lnTo>
                <a:pt x="2019169" y="175217"/>
              </a:lnTo>
              <a:lnTo>
                <a:pt x="2019169" y="3504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C0C1B-43C1-425C-8561-AA2729F33803}">
      <dsp:nvSpPr>
        <dsp:cNvPr id="0" name=""/>
        <dsp:cNvSpPr/>
      </dsp:nvSpPr>
      <dsp:spPr>
        <a:xfrm>
          <a:off x="8248667" y="3595556"/>
          <a:ext cx="250310" cy="767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618"/>
              </a:lnTo>
              <a:lnTo>
                <a:pt x="250310" y="7676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8C9CE-47AB-456C-A3F7-7401DCCAC681}">
      <dsp:nvSpPr>
        <dsp:cNvPr id="0" name=""/>
        <dsp:cNvSpPr/>
      </dsp:nvSpPr>
      <dsp:spPr>
        <a:xfrm>
          <a:off x="8870442" y="2410754"/>
          <a:ext cx="91440" cy="350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04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FC85F7-BDA5-4455-9B01-BA07B3E54A98}">
      <dsp:nvSpPr>
        <dsp:cNvPr id="0" name=""/>
        <dsp:cNvSpPr/>
      </dsp:nvSpPr>
      <dsp:spPr>
        <a:xfrm>
          <a:off x="6229498" y="3595556"/>
          <a:ext cx="250310" cy="767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618"/>
              </a:lnTo>
              <a:lnTo>
                <a:pt x="250310" y="7676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F22EB-F89E-4992-8BEE-10EE3DD0F520}">
      <dsp:nvSpPr>
        <dsp:cNvPr id="0" name=""/>
        <dsp:cNvSpPr/>
      </dsp:nvSpPr>
      <dsp:spPr>
        <a:xfrm>
          <a:off x="6896992" y="2410754"/>
          <a:ext cx="2019169" cy="350434"/>
        </a:xfrm>
        <a:custGeom>
          <a:avLst/>
          <a:gdLst/>
          <a:ahLst/>
          <a:cxnLst/>
          <a:rect l="0" t="0" r="0" b="0"/>
          <a:pathLst>
            <a:path>
              <a:moveTo>
                <a:pt x="2019169" y="0"/>
              </a:moveTo>
              <a:lnTo>
                <a:pt x="2019169" y="175217"/>
              </a:lnTo>
              <a:lnTo>
                <a:pt x="0" y="175217"/>
              </a:lnTo>
              <a:lnTo>
                <a:pt x="0" y="3504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EE3-D170-4575-83E4-8804D9D35CE6}">
      <dsp:nvSpPr>
        <dsp:cNvPr id="0" name=""/>
        <dsp:cNvSpPr/>
      </dsp:nvSpPr>
      <dsp:spPr>
        <a:xfrm>
          <a:off x="5887407" y="1225952"/>
          <a:ext cx="3028754" cy="350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"/>
              </a:lnTo>
              <a:lnTo>
                <a:pt x="3028754" y="175217"/>
              </a:lnTo>
              <a:lnTo>
                <a:pt x="3028754" y="3504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F0357-EF3C-4DCB-8E65-3595A6730DFD}">
      <dsp:nvSpPr>
        <dsp:cNvPr id="0" name=""/>
        <dsp:cNvSpPr/>
      </dsp:nvSpPr>
      <dsp:spPr>
        <a:xfrm>
          <a:off x="2858653" y="2410754"/>
          <a:ext cx="2019169" cy="350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"/>
              </a:lnTo>
              <a:lnTo>
                <a:pt x="2019169" y="175217"/>
              </a:lnTo>
              <a:lnTo>
                <a:pt x="2019169" y="3504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4418C9-72AF-439D-AA81-92D4B0043871}">
      <dsp:nvSpPr>
        <dsp:cNvPr id="0" name=""/>
        <dsp:cNvSpPr/>
      </dsp:nvSpPr>
      <dsp:spPr>
        <a:xfrm>
          <a:off x="2812933" y="2410754"/>
          <a:ext cx="91440" cy="350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04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A7DFC-A967-43E6-8AFC-B42DC6D421CA}">
      <dsp:nvSpPr>
        <dsp:cNvPr id="0" name=""/>
        <dsp:cNvSpPr/>
      </dsp:nvSpPr>
      <dsp:spPr>
        <a:xfrm>
          <a:off x="171989" y="3595556"/>
          <a:ext cx="250310" cy="767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7618"/>
              </a:lnTo>
              <a:lnTo>
                <a:pt x="250310" y="7676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81E9C6-F3EA-46C0-AFF0-B2821DD615FE}">
      <dsp:nvSpPr>
        <dsp:cNvPr id="0" name=""/>
        <dsp:cNvSpPr/>
      </dsp:nvSpPr>
      <dsp:spPr>
        <a:xfrm>
          <a:off x="839483" y="2410754"/>
          <a:ext cx="2019169" cy="350434"/>
        </a:xfrm>
        <a:custGeom>
          <a:avLst/>
          <a:gdLst/>
          <a:ahLst/>
          <a:cxnLst/>
          <a:rect l="0" t="0" r="0" b="0"/>
          <a:pathLst>
            <a:path>
              <a:moveTo>
                <a:pt x="2019169" y="0"/>
              </a:moveTo>
              <a:lnTo>
                <a:pt x="2019169" y="175217"/>
              </a:lnTo>
              <a:lnTo>
                <a:pt x="0" y="175217"/>
              </a:lnTo>
              <a:lnTo>
                <a:pt x="0" y="3504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EEEE-0623-4539-9F88-FC1BEFEF1760}">
      <dsp:nvSpPr>
        <dsp:cNvPr id="0" name=""/>
        <dsp:cNvSpPr/>
      </dsp:nvSpPr>
      <dsp:spPr>
        <a:xfrm>
          <a:off x="2858653" y="1225952"/>
          <a:ext cx="3028754" cy="350434"/>
        </a:xfrm>
        <a:custGeom>
          <a:avLst/>
          <a:gdLst/>
          <a:ahLst/>
          <a:cxnLst/>
          <a:rect l="0" t="0" r="0" b="0"/>
          <a:pathLst>
            <a:path>
              <a:moveTo>
                <a:pt x="3028754" y="0"/>
              </a:moveTo>
              <a:lnTo>
                <a:pt x="3028754" y="175217"/>
              </a:lnTo>
              <a:lnTo>
                <a:pt x="0" y="175217"/>
              </a:lnTo>
              <a:lnTo>
                <a:pt x="0" y="3504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E620C-967E-4A0E-86E3-BB412D4CDA86}">
      <dsp:nvSpPr>
        <dsp:cNvPr id="0" name=""/>
        <dsp:cNvSpPr/>
      </dsp:nvSpPr>
      <dsp:spPr>
        <a:xfrm>
          <a:off x="5053039" y="391585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Materia</a:t>
          </a:r>
          <a:endParaRPr lang="es-ES" sz="1900" kern="1200" dirty="0"/>
        </a:p>
      </dsp:txBody>
      <dsp:txXfrm>
        <a:off x="5053039" y="391585"/>
        <a:ext cx="1668735" cy="834367"/>
      </dsp:txXfrm>
    </dsp:sp>
    <dsp:sp modelId="{48C9AA05-AC3F-4468-9B9D-3A2356B9D515}">
      <dsp:nvSpPr>
        <dsp:cNvPr id="0" name=""/>
        <dsp:cNvSpPr/>
      </dsp:nvSpPr>
      <dsp:spPr>
        <a:xfrm>
          <a:off x="2024285" y="1576387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Según su composición</a:t>
          </a:r>
          <a:endParaRPr lang="es-ES" sz="1900" kern="1200" dirty="0"/>
        </a:p>
      </dsp:txBody>
      <dsp:txXfrm>
        <a:off x="2024285" y="1576387"/>
        <a:ext cx="1668735" cy="834367"/>
      </dsp:txXfrm>
    </dsp:sp>
    <dsp:sp modelId="{6BCD32D2-299E-4C11-B771-74C13599A26D}">
      <dsp:nvSpPr>
        <dsp:cNvPr id="0" name=""/>
        <dsp:cNvSpPr/>
      </dsp:nvSpPr>
      <dsp:spPr>
        <a:xfrm>
          <a:off x="5115" y="2761189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Elemento</a:t>
          </a:r>
          <a:endParaRPr lang="es-ES" sz="1900" kern="1200" dirty="0"/>
        </a:p>
      </dsp:txBody>
      <dsp:txXfrm>
        <a:off x="5115" y="2761189"/>
        <a:ext cx="1668735" cy="834367"/>
      </dsp:txXfrm>
    </dsp:sp>
    <dsp:sp modelId="{D044F797-68FC-406B-B477-78C38592878C}">
      <dsp:nvSpPr>
        <dsp:cNvPr id="0" name=""/>
        <dsp:cNvSpPr/>
      </dsp:nvSpPr>
      <dsp:spPr>
        <a:xfrm>
          <a:off x="422299" y="3945991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Procesos</a:t>
          </a:r>
          <a:endParaRPr lang="es-ES" sz="1900" kern="1200" dirty="0"/>
        </a:p>
      </dsp:txBody>
      <dsp:txXfrm>
        <a:off x="422299" y="3945991"/>
        <a:ext cx="1668735" cy="834367"/>
      </dsp:txXfrm>
    </dsp:sp>
    <dsp:sp modelId="{26492F3C-2174-415D-B2C5-79548B7B0422}">
      <dsp:nvSpPr>
        <dsp:cNvPr id="0" name=""/>
        <dsp:cNvSpPr/>
      </dsp:nvSpPr>
      <dsp:spPr>
        <a:xfrm>
          <a:off x="2024285" y="2761189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Compuesto</a:t>
          </a:r>
          <a:endParaRPr lang="es-ES" sz="1900" kern="1200" dirty="0"/>
        </a:p>
      </dsp:txBody>
      <dsp:txXfrm>
        <a:off x="2024285" y="2761189"/>
        <a:ext cx="1668735" cy="834367"/>
      </dsp:txXfrm>
    </dsp:sp>
    <dsp:sp modelId="{CC70461E-7771-4528-AC1D-67604B80354A}">
      <dsp:nvSpPr>
        <dsp:cNvPr id="0" name=""/>
        <dsp:cNvSpPr/>
      </dsp:nvSpPr>
      <dsp:spPr>
        <a:xfrm>
          <a:off x="4043455" y="2761189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Mezcla</a:t>
          </a:r>
          <a:endParaRPr lang="es-ES" sz="1900" kern="1200" dirty="0"/>
        </a:p>
      </dsp:txBody>
      <dsp:txXfrm>
        <a:off x="4043455" y="2761189"/>
        <a:ext cx="1668735" cy="834367"/>
      </dsp:txXfrm>
    </dsp:sp>
    <dsp:sp modelId="{1D12D5A3-BB77-4BAF-B091-C6A5D2903FFD}">
      <dsp:nvSpPr>
        <dsp:cNvPr id="0" name=""/>
        <dsp:cNvSpPr/>
      </dsp:nvSpPr>
      <dsp:spPr>
        <a:xfrm>
          <a:off x="8081794" y="1576387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Según su estado de agregación</a:t>
          </a:r>
          <a:endParaRPr lang="es-ES" sz="1900" kern="1200" dirty="0"/>
        </a:p>
      </dsp:txBody>
      <dsp:txXfrm>
        <a:off x="8081794" y="1576387"/>
        <a:ext cx="1668735" cy="834367"/>
      </dsp:txXfrm>
    </dsp:sp>
    <dsp:sp modelId="{FFFD2DB9-EB63-4AFE-90AB-2C8086A3C677}">
      <dsp:nvSpPr>
        <dsp:cNvPr id="0" name=""/>
        <dsp:cNvSpPr/>
      </dsp:nvSpPr>
      <dsp:spPr>
        <a:xfrm>
          <a:off x="6062624" y="2761189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Sólido</a:t>
          </a:r>
          <a:endParaRPr lang="es-ES" sz="1900" kern="1200" dirty="0"/>
        </a:p>
      </dsp:txBody>
      <dsp:txXfrm>
        <a:off x="6062624" y="2761189"/>
        <a:ext cx="1668735" cy="834367"/>
      </dsp:txXfrm>
    </dsp:sp>
    <dsp:sp modelId="{A4170370-77BD-4707-AE62-5396F72842FA}">
      <dsp:nvSpPr>
        <dsp:cNvPr id="0" name=""/>
        <dsp:cNvSpPr/>
      </dsp:nvSpPr>
      <dsp:spPr>
        <a:xfrm>
          <a:off x="6479808" y="3945991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Procesos</a:t>
          </a:r>
          <a:endParaRPr lang="es-ES" sz="1900" kern="1200" dirty="0"/>
        </a:p>
      </dsp:txBody>
      <dsp:txXfrm>
        <a:off x="6479808" y="3945991"/>
        <a:ext cx="1668735" cy="834367"/>
      </dsp:txXfrm>
    </dsp:sp>
    <dsp:sp modelId="{DB21461C-1AA5-453C-874C-8ABC1ABCCD81}">
      <dsp:nvSpPr>
        <dsp:cNvPr id="0" name=""/>
        <dsp:cNvSpPr/>
      </dsp:nvSpPr>
      <dsp:spPr>
        <a:xfrm>
          <a:off x="8081794" y="2761189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Líquido</a:t>
          </a:r>
          <a:endParaRPr lang="es-ES" sz="1900" kern="1200" dirty="0"/>
        </a:p>
      </dsp:txBody>
      <dsp:txXfrm>
        <a:off x="8081794" y="2761189"/>
        <a:ext cx="1668735" cy="834367"/>
      </dsp:txXfrm>
    </dsp:sp>
    <dsp:sp modelId="{BB1E6E09-F78A-4CE5-9F9D-505B5E63AEC8}">
      <dsp:nvSpPr>
        <dsp:cNvPr id="0" name=""/>
        <dsp:cNvSpPr/>
      </dsp:nvSpPr>
      <dsp:spPr>
        <a:xfrm>
          <a:off x="8498978" y="3945991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Procesos</a:t>
          </a:r>
          <a:endParaRPr lang="es-ES" sz="1900" kern="1200" dirty="0"/>
        </a:p>
      </dsp:txBody>
      <dsp:txXfrm>
        <a:off x="8498978" y="3945991"/>
        <a:ext cx="1668735" cy="834367"/>
      </dsp:txXfrm>
    </dsp:sp>
    <dsp:sp modelId="{1A32A4CE-C117-4D4E-ABDB-08B0F4CFD4FC}">
      <dsp:nvSpPr>
        <dsp:cNvPr id="0" name=""/>
        <dsp:cNvSpPr/>
      </dsp:nvSpPr>
      <dsp:spPr>
        <a:xfrm>
          <a:off x="10100964" y="2761189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Gas</a:t>
          </a:r>
          <a:endParaRPr lang="es-ES" sz="1900" kern="1200" dirty="0"/>
        </a:p>
      </dsp:txBody>
      <dsp:txXfrm>
        <a:off x="10100964" y="2761189"/>
        <a:ext cx="1668735" cy="834367"/>
      </dsp:txXfrm>
    </dsp:sp>
    <dsp:sp modelId="{340590BF-D839-49E7-8D7B-CFC486A0AA27}">
      <dsp:nvSpPr>
        <dsp:cNvPr id="0" name=""/>
        <dsp:cNvSpPr/>
      </dsp:nvSpPr>
      <dsp:spPr>
        <a:xfrm>
          <a:off x="10518147" y="3945991"/>
          <a:ext cx="1668735" cy="8343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Procesos</a:t>
          </a:r>
          <a:endParaRPr lang="es-ES" sz="1900" kern="1200" dirty="0"/>
        </a:p>
      </dsp:txBody>
      <dsp:txXfrm>
        <a:off x="10518147" y="3945991"/>
        <a:ext cx="1668735" cy="8343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5C137-00F2-4594-882E-76447A877E67}">
      <dsp:nvSpPr>
        <dsp:cNvPr id="0" name=""/>
        <dsp:cNvSpPr/>
      </dsp:nvSpPr>
      <dsp:spPr>
        <a:xfrm>
          <a:off x="3076376" y="2067769"/>
          <a:ext cx="256221" cy="785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5744"/>
              </a:lnTo>
              <a:lnTo>
                <a:pt x="256221" y="78574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EE3-D170-4575-83E4-8804D9D35CE6}">
      <dsp:nvSpPr>
        <dsp:cNvPr id="0" name=""/>
        <dsp:cNvSpPr/>
      </dsp:nvSpPr>
      <dsp:spPr>
        <a:xfrm>
          <a:off x="2726207" y="854989"/>
          <a:ext cx="1033425" cy="358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354"/>
              </a:lnTo>
              <a:lnTo>
                <a:pt x="1033425" y="179354"/>
              </a:lnTo>
              <a:lnTo>
                <a:pt x="1033425" y="3587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81B07-3D96-4B17-8705-341A95021B2B}">
      <dsp:nvSpPr>
        <dsp:cNvPr id="0" name=""/>
        <dsp:cNvSpPr/>
      </dsp:nvSpPr>
      <dsp:spPr>
        <a:xfrm>
          <a:off x="1009525" y="2067769"/>
          <a:ext cx="256221" cy="785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5744"/>
              </a:lnTo>
              <a:lnTo>
                <a:pt x="256221" y="78574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EEEE-0623-4539-9F88-FC1BEFEF1760}">
      <dsp:nvSpPr>
        <dsp:cNvPr id="0" name=""/>
        <dsp:cNvSpPr/>
      </dsp:nvSpPr>
      <dsp:spPr>
        <a:xfrm>
          <a:off x="1692782" y="854989"/>
          <a:ext cx="1033425" cy="358709"/>
        </a:xfrm>
        <a:custGeom>
          <a:avLst/>
          <a:gdLst/>
          <a:ahLst/>
          <a:cxnLst/>
          <a:rect l="0" t="0" r="0" b="0"/>
          <a:pathLst>
            <a:path>
              <a:moveTo>
                <a:pt x="1033425" y="0"/>
              </a:moveTo>
              <a:lnTo>
                <a:pt x="1033425" y="179354"/>
              </a:lnTo>
              <a:lnTo>
                <a:pt x="0" y="179354"/>
              </a:lnTo>
              <a:lnTo>
                <a:pt x="0" y="3587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E620C-967E-4A0E-86E3-BB412D4CDA86}">
      <dsp:nvSpPr>
        <dsp:cNvPr id="0" name=""/>
        <dsp:cNvSpPr/>
      </dsp:nvSpPr>
      <dsp:spPr>
        <a:xfrm>
          <a:off x="1872136" y="919"/>
          <a:ext cx="1708140" cy="8540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Mezcla</a:t>
          </a:r>
          <a:endParaRPr lang="es-ES" sz="1900" kern="1200" dirty="0"/>
        </a:p>
      </dsp:txBody>
      <dsp:txXfrm>
        <a:off x="1872136" y="919"/>
        <a:ext cx="1708140" cy="854070"/>
      </dsp:txXfrm>
    </dsp:sp>
    <dsp:sp modelId="{48C9AA05-AC3F-4468-9B9D-3A2356B9D515}">
      <dsp:nvSpPr>
        <dsp:cNvPr id="0" name=""/>
        <dsp:cNvSpPr/>
      </dsp:nvSpPr>
      <dsp:spPr>
        <a:xfrm>
          <a:off x="838711" y="1213699"/>
          <a:ext cx="1708140" cy="85407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Homogéneas</a:t>
          </a:r>
          <a:endParaRPr lang="es-ES" sz="1900" kern="1200" dirty="0"/>
        </a:p>
      </dsp:txBody>
      <dsp:txXfrm>
        <a:off x="838711" y="1213699"/>
        <a:ext cx="1708140" cy="854070"/>
      </dsp:txXfrm>
    </dsp:sp>
    <dsp:sp modelId="{FE34CF8E-4ECD-40F9-BA9E-B0A9D3875BBB}">
      <dsp:nvSpPr>
        <dsp:cNvPr id="0" name=""/>
        <dsp:cNvSpPr/>
      </dsp:nvSpPr>
      <dsp:spPr>
        <a:xfrm>
          <a:off x="1265746" y="2426479"/>
          <a:ext cx="1708140" cy="8540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 simple vista no se puede diferenciar</a:t>
          </a:r>
          <a:endParaRPr lang="es-ES" sz="1900" kern="1200" dirty="0"/>
        </a:p>
      </dsp:txBody>
      <dsp:txXfrm>
        <a:off x="1265746" y="2426479"/>
        <a:ext cx="1708140" cy="854070"/>
      </dsp:txXfrm>
    </dsp:sp>
    <dsp:sp modelId="{1D12D5A3-BB77-4BAF-B091-C6A5D2903FFD}">
      <dsp:nvSpPr>
        <dsp:cNvPr id="0" name=""/>
        <dsp:cNvSpPr/>
      </dsp:nvSpPr>
      <dsp:spPr>
        <a:xfrm>
          <a:off x="2905562" y="1213699"/>
          <a:ext cx="1708140" cy="85407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Heterogéneas</a:t>
          </a:r>
          <a:endParaRPr lang="es-ES" sz="1900" kern="1200" dirty="0"/>
        </a:p>
      </dsp:txBody>
      <dsp:txXfrm>
        <a:off x="2905562" y="1213699"/>
        <a:ext cx="1708140" cy="854070"/>
      </dsp:txXfrm>
    </dsp:sp>
    <dsp:sp modelId="{47E7A26D-03CC-499D-A321-948235A1D514}">
      <dsp:nvSpPr>
        <dsp:cNvPr id="0" name=""/>
        <dsp:cNvSpPr/>
      </dsp:nvSpPr>
      <dsp:spPr>
        <a:xfrm>
          <a:off x="3332597" y="2426479"/>
          <a:ext cx="1708140" cy="8540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 simple vista se puede diferenciar</a:t>
          </a:r>
          <a:endParaRPr lang="es-ES" sz="1900" kern="1200" dirty="0"/>
        </a:p>
      </dsp:txBody>
      <dsp:txXfrm>
        <a:off x="3332597" y="2426479"/>
        <a:ext cx="1708140" cy="8540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D0AB5-127D-4A9E-B99B-DD00540D372D}">
      <dsp:nvSpPr>
        <dsp:cNvPr id="0" name=""/>
        <dsp:cNvSpPr/>
      </dsp:nvSpPr>
      <dsp:spPr>
        <a:xfrm>
          <a:off x="3609300" y="1818261"/>
          <a:ext cx="2553606" cy="443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593"/>
              </a:lnTo>
              <a:lnTo>
                <a:pt x="2553606" y="221593"/>
              </a:lnTo>
              <a:lnTo>
                <a:pt x="2553606" y="4431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0CEE3-D170-4575-83E4-8804D9D35CE6}">
      <dsp:nvSpPr>
        <dsp:cNvPr id="0" name=""/>
        <dsp:cNvSpPr/>
      </dsp:nvSpPr>
      <dsp:spPr>
        <a:xfrm>
          <a:off x="3563580" y="1818261"/>
          <a:ext cx="91440" cy="4431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31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EEEE-0623-4539-9F88-FC1BEFEF1760}">
      <dsp:nvSpPr>
        <dsp:cNvPr id="0" name=""/>
        <dsp:cNvSpPr/>
      </dsp:nvSpPr>
      <dsp:spPr>
        <a:xfrm>
          <a:off x="1055693" y="1818261"/>
          <a:ext cx="2553606" cy="443187"/>
        </a:xfrm>
        <a:custGeom>
          <a:avLst/>
          <a:gdLst/>
          <a:ahLst/>
          <a:cxnLst/>
          <a:rect l="0" t="0" r="0" b="0"/>
          <a:pathLst>
            <a:path>
              <a:moveTo>
                <a:pt x="2553606" y="0"/>
              </a:moveTo>
              <a:lnTo>
                <a:pt x="2553606" y="221593"/>
              </a:lnTo>
              <a:lnTo>
                <a:pt x="0" y="221593"/>
              </a:lnTo>
              <a:lnTo>
                <a:pt x="0" y="44318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E620C-967E-4A0E-86E3-BB412D4CDA86}">
      <dsp:nvSpPr>
        <dsp:cNvPr id="0" name=""/>
        <dsp:cNvSpPr/>
      </dsp:nvSpPr>
      <dsp:spPr>
        <a:xfrm>
          <a:off x="2554090" y="763051"/>
          <a:ext cx="2110418" cy="10552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600" kern="1200" dirty="0" smtClean="0"/>
            <a:t>Estados</a:t>
          </a:r>
          <a:endParaRPr lang="es-ES" sz="4600" kern="1200" dirty="0"/>
        </a:p>
      </dsp:txBody>
      <dsp:txXfrm>
        <a:off x="2554090" y="763051"/>
        <a:ext cx="2110418" cy="1055209"/>
      </dsp:txXfrm>
    </dsp:sp>
    <dsp:sp modelId="{48C9AA05-AC3F-4468-9B9D-3A2356B9D515}">
      <dsp:nvSpPr>
        <dsp:cNvPr id="0" name=""/>
        <dsp:cNvSpPr/>
      </dsp:nvSpPr>
      <dsp:spPr>
        <a:xfrm>
          <a:off x="484" y="2261448"/>
          <a:ext cx="2110418" cy="10552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600" kern="1200" dirty="0" smtClean="0"/>
            <a:t>Gaseoso</a:t>
          </a:r>
          <a:endParaRPr lang="es-ES" sz="4600" kern="1200" dirty="0"/>
        </a:p>
      </dsp:txBody>
      <dsp:txXfrm>
        <a:off x="484" y="2261448"/>
        <a:ext cx="2110418" cy="1055209"/>
      </dsp:txXfrm>
    </dsp:sp>
    <dsp:sp modelId="{1D12D5A3-BB77-4BAF-B091-C6A5D2903FFD}">
      <dsp:nvSpPr>
        <dsp:cNvPr id="0" name=""/>
        <dsp:cNvSpPr/>
      </dsp:nvSpPr>
      <dsp:spPr>
        <a:xfrm>
          <a:off x="2554090" y="2261448"/>
          <a:ext cx="2110418" cy="10552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600" kern="1200" dirty="0" smtClean="0"/>
            <a:t>Líquido</a:t>
          </a:r>
          <a:endParaRPr lang="es-ES" sz="4600" kern="1200" dirty="0"/>
        </a:p>
      </dsp:txBody>
      <dsp:txXfrm>
        <a:off x="2554090" y="2261448"/>
        <a:ext cx="2110418" cy="1055209"/>
      </dsp:txXfrm>
    </dsp:sp>
    <dsp:sp modelId="{AD2F6C8B-3DA2-4E06-97A6-112E557649B1}">
      <dsp:nvSpPr>
        <dsp:cNvPr id="0" name=""/>
        <dsp:cNvSpPr/>
      </dsp:nvSpPr>
      <dsp:spPr>
        <a:xfrm>
          <a:off x="5107697" y="2261448"/>
          <a:ext cx="2110418" cy="10552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600" kern="1200" dirty="0" smtClean="0"/>
            <a:t>Sólido</a:t>
          </a:r>
          <a:endParaRPr lang="es-ES" sz="4600" kern="1200" dirty="0"/>
        </a:p>
      </dsp:txBody>
      <dsp:txXfrm>
        <a:off x="5107697" y="2261448"/>
        <a:ext cx="2110418" cy="1055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92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829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687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89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043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62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741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6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583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878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405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6335E-CE55-474E-8C01-A47B55DA5F5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72A42-6940-49C9-956E-358322BDCE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072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3.jpeg"/><Relationship Id="rId5" Type="http://schemas.openxmlformats.org/officeDocument/2006/relationships/diagramLayout" Target="../diagrams/layout2.xml"/><Relationship Id="rId10" Type="http://schemas.microsoft.com/office/2007/relationships/hdphoto" Target="../media/hdphoto2.wdp"/><Relationship Id="rId4" Type="http://schemas.openxmlformats.org/officeDocument/2006/relationships/diagramData" Target="../diagrams/data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"/>
          <a:stretch/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0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08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9150" y="1307864"/>
            <a:ext cx="11662117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5253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ESTADOS DE AGREGACIÓN</a:t>
            </a:r>
            <a:endParaRPr lang="es-PE" sz="3600" dirty="0"/>
          </a:p>
        </p:txBody>
      </p:sp>
      <p:sp>
        <p:nvSpPr>
          <p:cNvPr id="2" name="AutoShape 2" descr="Café con leche descafeinado - Gastronomía Vasca: Escuela de ..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aphicFrame>
        <p:nvGraphicFramePr>
          <p:cNvPr id="17" name="Diagrama 16"/>
          <p:cNvGraphicFramePr/>
          <p:nvPr>
            <p:extLst>
              <p:ext uri="{D42A27DB-BD31-4B8C-83A1-F6EECF244321}">
                <p14:modId xmlns:p14="http://schemas.microsoft.com/office/powerpoint/2010/main" val="4176244062"/>
              </p:ext>
            </p:extLst>
          </p:nvPr>
        </p:nvGraphicFramePr>
        <p:xfrm>
          <a:off x="2853868" y="1336352"/>
          <a:ext cx="7218600" cy="407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515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09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587777" y="1438486"/>
            <a:ext cx="3562192" cy="176526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No tienen volumen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No tienen forma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Se comprime y expande con mucha facilidad</a:t>
            </a:r>
            <a:endParaRPr lang="es-PE" sz="20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GASEOSO</a:t>
            </a:r>
            <a:endParaRPr lang="es-PE" sz="3600" dirty="0"/>
          </a:p>
        </p:txBody>
      </p:sp>
      <p:sp>
        <p:nvSpPr>
          <p:cNvPr id="2" name="AutoShape 2" descr="Café con leche descafeinado - Gastronomía Vasca: Escuela de ..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9218" name="Picture 2" descr="Teoria Cinetica Molecular De Los Gases | Distribucion de Maxwe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71" y="3424324"/>
            <a:ext cx="1752563" cy="15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/>
          <p:cNvSpPr/>
          <p:nvPr/>
        </p:nvSpPr>
        <p:spPr>
          <a:xfrm>
            <a:off x="587777" y="3280002"/>
            <a:ext cx="3562192" cy="176526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Las moléculas están bien separadas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Se mueven a altas velocidades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Se chocan rápido entre sí</a:t>
            </a:r>
            <a:endParaRPr lang="es-PE" sz="2000" dirty="0"/>
          </a:p>
        </p:txBody>
      </p:sp>
      <p:pic>
        <p:nvPicPr>
          <p:cNvPr id="9220" name="Picture 4" descr="ESTADO GASEOSO | Estados de la materia, Gaseoso, Ciencias de l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29" y="1307864"/>
            <a:ext cx="609600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37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10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587777" y="1438486"/>
            <a:ext cx="3562192" cy="176526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Tienen volumen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No tienen forma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No pueden comprimirse</a:t>
            </a:r>
            <a:endParaRPr lang="es-PE" sz="20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LÍQUIDO</a:t>
            </a:r>
            <a:endParaRPr lang="es-PE" sz="3600" dirty="0"/>
          </a:p>
        </p:txBody>
      </p:sp>
      <p:sp>
        <p:nvSpPr>
          <p:cNvPr id="2" name="AutoShape 2" descr="Café con leche descafeinado - Gastronomía Vasca: Escuela de ..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87777" y="3280002"/>
            <a:ext cx="3562192" cy="176526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Las moléculas están más cercas las una a las otras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Se mueven rápidamente, deslizándose una sobre otras</a:t>
            </a:r>
          </a:p>
        </p:txBody>
      </p:sp>
      <p:pic>
        <p:nvPicPr>
          <p:cNvPr id="11266" name="Picture 2" descr="Los peces NO respiran el oxígeno del agua! - General - Foro del CRo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71" y="3479346"/>
            <a:ext cx="1434905" cy="136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ambios de estado de la materia Icari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38" y="2253063"/>
            <a:ext cx="4693921" cy="312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21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11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587777" y="1438486"/>
            <a:ext cx="3562192" cy="176526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Tienen volumen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/>
              <a:t>T</a:t>
            </a:r>
            <a:r>
              <a:rPr lang="es-PE" sz="2000" dirty="0" smtClean="0"/>
              <a:t>ienen forma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SÓLIDO</a:t>
            </a:r>
            <a:endParaRPr lang="es-PE" sz="3600" dirty="0"/>
          </a:p>
        </p:txBody>
      </p:sp>
      <p:sp>
        <p:nvSpPr>
          <p:cNvPr id="2" name="AutoShape 2" descr="Café con leche descafeinado - Gastronomía Vasca: Escuela de ..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587777" y="3280002"/>
            <a:ext cx="3562192" cy="176526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Las moléculas están sujetas unas a otras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Tienen patrones definidos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 smtClean="0"/>
              <a:t>Sus moléculas se mueven muy poco.</a:t>
            </a:r>
          </a:p>
        </p:txBody>
      </p:sp>
      <p:pic>
        <p:nvPicPr>
          <p:cNvPr id="12290" name="Picture 2" descr="Estados del agua: sólido, líquido y gaseoso - Life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47" y="1438486"/>
            <a:ext cx="5629626" cy="382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omposición del agua en estado líquido, sólido y gaseoso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r="65233" b="1587"/>
          <a:stretch/>
        </p:blipFill>
        <p:spPr bwMode="auto">
          <a:xfrm>
            <a:off x="4372507" y="1770853"/>
            <a:ext cx="2723614" cy="301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73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12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3449795" y="3030874"/>
            <a:ext cx="4950286" cy="99868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GRACIAS</a:t>
            </a:r>
            <a:endParaRPr lang="es-PE" sz="28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FIN</a:t>
            </a:r>
            <a:endParaRPr lang="es-PE" sz="3600" dirty="0"/>
          </a:p>
        </p:txBody>
      </p:sp>
    </p:spTree>
    <p:extLst>
      <p:ext uri="{BB962C8B-B14F-4D97-AF65-F5344CB8AC3E}">
        <p14:creationId xmlns:p14="http://schemas.microsoft.com/office/powerpoint/2010/main" val="417719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QUÍMICA del AMOR: ¿existe una fórmula científica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846384" y="1688124"/>
            <a:ext cx="8821616" cy="2114196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67840" y="1941343"/>
            <a:ext cx="8900160" cy="1712630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QUIMICA-CLASIFICACION-MÉTODO CIENTÍFICO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6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La QUÍMICA del AMOR: ¿existe una fórmula científica?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1896290" y="304010"/>
            <a:ext cx="433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¿QUÉ ES LA QUÍMICA?</a:t>
            </a:r>
            <a:endParaRPr lang="es-PE" sz="3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01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12542" y="1206910"/>
            <a:ext cx="11943470" cy="4976236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413206" y="2117342"/>
            <a:ext cx="3026953" cy="167200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Es la ciencia de los materiales(físico), está en todas partes.</a:t>
            </a:r>
            <a:endParaRPr lang="es-PE" sz="2800" dirty="0"/>
          </a:p>
        </p:txBody>
      </p:sp>
      <p:sp>
        <p:nvSpPr>
          <p:cNvPr id="16" name="Rectángulo 15"/>
          <p:cNvSpPr/>
          <p:nvPr/>
        </p:nvSpPr>
        <p:spPr>
          <a:xfrm>
            <a:off x="382203" y="1461487"/>
            <a:ext cx="3026953" cy="54893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Definición</a:t>
            </a:r>
            <a:endParaRPr lang="es-PE" sz="2800" dirty="0"/>
          </a:p>
        </p:txBody>
      </p:sp>
      <p:sp>
        <p:nvSpPr>
          <p:cNvPr id="17" name="Rectángulo 16"/>
          <p:cNvSpPr/>
          <p:nvPr/>
        </p:nvSpPr>
        <p:spPr>
          <a:xfrm>
            <a:off x="7860777" y="2864957"/>
            <a:ext cx="3941895" cy="309438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Importante:</a:t>
            </a:r>
          </a:p>
          <a:p>
            <a:pPr algn="ctr"/>
            <a:r>
              <a:rPr lang="es-ES" sz="2800" dirty="0" smtClean="0"/>
              <a:t>Analizar la estructura y composición de los materiales.</a:t>
            </a:r>
            <a:endParaRPr lang="es-ES" sz="2800" dirty="0" smtClean="0"/>
          </a:p>
          <a:p>
            <a:pPr algn="ctr"/>
            <a:endParaRPr lang="es-PE" sz="2800" dirty="0"/>
          </a:p>
        </p:txBody>
      </p:sp>
      <p:pic>
        <p:nvPicPr>
          <p:cNvPr id="2052" name="Picture 4" descr="Cómo Brindar Servicios a Vehículos Eléctricos-Autos San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312" y="1043828"/>
            <a:ext cx="4283599" cy="21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teriales de ayuda al estudio de Sociales y Física y Químic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59" y="2864957"/>
            <a:ext cx="4149743" cy="284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/>
          <p:cNvSpPr/>
          <p:nvPr/>
        </p:nvSpPr>
        <p:spPr>
          <a:xfrm>
            <a:off x="240228" y="3871319"/>
            <a:ext cx="3407779" cy="2088025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Tienen 3 elementos en común: tienen masa y ocupan un volumen.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063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1896290" y="304010"/>
            <a:ext cx="599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CLASIFICACION DE LA QUIMICA</a:t>
            </a:r>
            <a:endParaRPr lang="es-PE" sz="3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02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Picture 2" descr="La quimica - Mapa Menta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0" r="1855" b="9142"/>
          <a:stretch/>
        </p:blipFill>
        <p:spPr bwMode="auto">
          <a:xfrm>
            <a:off x="1365396" y="1219589"/>
            <a:ext cx="8510123" cy="50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7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1896290" y="304010"/>
            <a:ext cx="409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MÉTODO CIENTÍFICO</a:t>
            </a:r>
            <a:endParaRPr lang="es-PE" sz="36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03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32476" y="1307864"/>
            <a:ext cx="11732216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426720" y="1402148"/>
            <a:ext cx="5472384" cy="448591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Proceso que se utiliza para asegurar tu descubrimiento científico.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s-PE" sz="2800" dirty="0" smtClean="0"/>
              <a:t>Observación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s-PE" sz="2800" dirty="0" smtClean="0"/>
              <a:t>Registro y organización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s-PE" sz="2800" dirty="0" smtClean="0"/>
              <a:t>Hipótesis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s-PE" sz="2800" dirty="0" smtClean="0"/>
              <a:t>Experimentación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s-PE" sz="2800" dirty="0" smtClean="0"/>
              <a:t>Conclusiones e Informe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s-PE" sz="2800" dirty="0" smtClean="0"/>
              <a:t>Ley científica</a:t>
            </a:r>
            <a:endParaRPr lang="es-PE" sz="2800" dirty="0"/>
          </a:p>
        </p:txBody>
      </p:sp>
      <p:pic>
        <p:nvPicPr>
          <p:cNvPr id="4100" name="Picture 4" descr="2726714610202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348" y="1777372"/>
            <a:ext cx="20764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8043189" y="1685734"/>
            <a:ext cx="3794894" cy="1735748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Teoría de la relatividad</a:t>
            </a:r>
          </a:p>
          <a:p>
            <a:pPr algn="ctr"/>
            <a:r>
              <a:rPr lang="es-PE" sz="2800" dirty="0" smtClean="0"/>
              <a:t>E = mc^2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6430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04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184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MATERIA</a:t>
            </a:r>
            <a:endParaRPr lang="es-PE" sz="3600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530781215"/>
              </p:ext>
            </p:extLst>
          </p:nvPr>
        </p:nvGraphicFramePr>
        <p:xfrm>
          <a:off x="-1" y="1154874"/>
          <a:ext cx="12191999" cy="517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Rectángulo 16"/>
          <p:cNvSpPr/>
          <p:nvPr/>
        </p:nvSpPr>
        <p:spPr>
          <a:xfrm>
            <a:off x="7507456" y="160338"/>
            <a:ext cx="4684542" cy="2188967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dirty="0" smtClean="0"/>
              <a:t>Todo </a:t>
            </a:r>
            <a:r>
              <a:rPr lang="es-PE" sz="2800" dirty="0"/>
              <a:t>aquello que ocupa un </a:t>
            </a:r>
            <a:r>
              <a:rPr lang="es-PE" sz="2800" dirty="0" smtClean="0"/>
              <a:t>lugar </a:t>
            </a:r>
            <a:r>
              <a:rPr lang="es-PE" sz="2800" dirty="0"/>
              <a:t>en el universo, posee una cantidad </a:t>
            </a:r>
            <a:r>
              <a:rPr lang="es-PE" sz="2800" dirty="0" smtClean="0"/>
              <a:t>de </a:t>
            </a:r>
            <a:r>
              <a:rPr lang="es-PE" sz="2800" dirty="0"/>
              <a:t>energía y </a:t>
            </a:r>
            <a:r>
              <a:rPr lang="es-PE" sz="2800" dirty="0" smtClean="0"/>
              <a:t>puede cambiar en </a:t>
            </a:r>
            <a:r>
              <a:rPr lang="es-PE" sz="2800" dirty="0"/>
              <a:t>el </a:t>
            </a:r>
            <a:r>
              <a:rPr lang="es-PE" sz="2800" dirty="0" smtClean="0"/>
              <a:t>tiempo.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73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05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587777" y="1438486"/>
            <a:ext cx="3927397" cy="85317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/>
              <a:t>Se llama también elemento químico o sustancia simple.</a:t>
            </a:r>
            <a:endParaRPr lang="es-PE" sz="20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648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ELEMENTO – Según su composición</a:t>
            </a:r>
            <a:endParaRPr lang="es-PE" sz="3600" dirty="0"/>
          </a:p>
        </p:txBody>
      </p:sp>
      <p:sp>
        <p:nvSpPr>
          <p:cNvPr id="17" name="Rectángulo 16"/>
          <p:cNvSpPr/>
          <p:nvPr/>
        </p:nvSpPr>
        <p:spPr>
          <a:xfrm>
            <a:off x="587777" y="2728484"/>
            <a:ext cx="3927397" cy="85317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/>
              <a:t>No puede descomponerse en sustancias más simples</a:t>
            </a:r>
            <a:endParaRPr lang="es-PE" sz="2000" dirty="0"/>
          </a:p>
        </p:txBody>
      </p:sp>
      <p:sp>
        <p:nvSpPr>
          <p:cNvPr id="18" name="Rectángulo 17"/>
          <p:cNvSpPr/>
          <p:nvPr/>
        </p:nvSpPr>
        <p:spPr>
          <a:xfrm>
            <a:off x="587777" y="4314784"/>
            <a:ext cx="3927397" cy="85317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/>
              <a:t>Está formado por un solo tipo de átomo</a:t>
            </a:r>
            <a:endParaRPr lang="es-PE" sz="2000" dirty="0"/>
          </a:p>
        </p:txBody>
      </p:sp>
      <p:pic>
        <p:nvPicPr>
          <p:cNvPr id="5122" name="Picture 2" descr="Hidrógeno Molecular - Posts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86" y="16569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isnea y Oxígeno suplementario en FP | epid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722" y="30817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2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06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587777" y="1438486"/>
            <a:ext cx="3927397" cy="85317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/>
              <a:t>Se llama también compuesto químico o sustancia compuesta.</a:t>
            </a:r>
            <a:endParaRPr lang="es-PE" sz="20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695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>
                <a:solidFill>
                  <a:schemeClr val="bg1"/>
                </a:solidFill>
                <a:latin typeface="Arial Narrow" panose="020B0606020202030204" pitchFamily="34" charset="0"/>
              </a:rPr>
              <a:t>COMPUESTO  – Según su composición</a:t>
            </a:r>
            <a:endParaRPr lang="es-PE" sz="3600" dirty="0"/>
          </a:p>
        </p:txBody>
      </p:sp>
      <p:sp>
        <p:nvSpPr>
          <p:cNvPr id="18" name="Rectángulo 17"/>
          <p:cNvSpPr/>
          <p:nvPr/>
        </p:nvSpPr>
        <p:spPr>
          <a:xfrm>
            <a:off x="564978" y="2791934"/>
            <a:ext cx="3927397" cy="85317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/>
              <a:t>Está formado por dos </a:t>
            </a:r>
            <a:r>
              <a:rPr lang="es-PE" sz="2000" dirty="0"/>
              <a:t>o</a:t>
            </a:r>
            <a:r>
              <a:rPr lang="es-PE" sz="2000" dirty="0" smtClean="0"/>
              <a:t> más tipos de átomos</a:t>
            </a:r>
            <a:endParaRPr lang="es-PE" sz="2000" dirty="0"/>
          </a:p>
        </p:txBody>
      </p:sp>
      <p:pic>
        <p:nvPicPr>
          <p:cNvPr id="7170" name="Picture 2" descr="LA QUIMICA COMPUEST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008" y="3615742"/>
            <a:ext cx="1687778" cy="168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scubierto un material más duradero para suprimir el mal olor y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22" y="1614170"/>
            <a:ext cx="368935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0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matematica y la sociologia son ciencias auxiliares de la biologia ...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00200" y="160338"/>
            <a:ext cx="10591800" cy="933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/>
          <p:cNvSpPr/>
          <p:nvPr/>
        </p:nvSpPr>
        <p:spPr>
          <a:xfrm>
            <a:off x="1" y="160338"/>
            <a:ext cx="1469570" cy="9336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426720" y="273233"/>
            <a:ext cx="652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PE"/>
            </a:defPPr>
            <a:lvl1pPr>
              <a:defRPr sz="32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4000" dirty="0" smtClean="0"/>
              <a:t>07</a:t>
            </a:r>
            <a:endParaRPr lang="es-PE" sz="4000" dirty="0"/>
          </a:p>
        </p:txBody>
      </p:sp>
      <p:sp>
        <p:nvSpPr>
          <p:cNvPr id="11" name="Rectángulo 10"/>
          <p:cNvSpPr/>
          <p:nvPr/>
        </p:nvSpPr>
        <p:spPr>
          <a:xfrm>
            <a:off x="0" y="6326818"/>
            <a:ext cx="12192000" cy="5218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9111029" y="6387678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Prof. Daniel Jesús Castro </a:t>
            </a:r>
            <a:r>
              <a:rPr lang="es-PE" b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Alejos</a:t>
            </a:r>
            <a:endParaRPr lang="es-PE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375" y="1307864"/>
            <a:ext cx="11085862" cy="4674482"/>
          </a:xfrm>
          <a:prstGeom prst="rect">
            <a:avLst/>
          </a:prstGeom>
          <a:solidFill>
            <a:schemeClr val="accent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587777" y="1438486"/>
            <a:ext cx="3927397" cy="85317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/>
              <a:t>Es la combinación de  dos o más sustancias.</a:t>
            </a:r>
            <a:endParaRPr lang="es-PE" sz="2000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896290" y="304010"/>
            <a:ext cx="603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>
                <a:solidFill>
                  <a:schemeClr val="bg1"/>
                </a:solidFill>
                <a:latin typeface="Arial Narrow" panose="020B0606020202030204" pitchFamily="34" charset="0"/>
              </a:rPr>
              <a:t>MEZCLA  – Según su composición</a:t>
            </a:r>
            <a:endParaRPr lang="es-PE" sz="3600" dirty="0"/>
          </a:p>
        </p:txBody>
      </p:sp>
      <p:sp>
        <p:nvSpPr>
          <p:cNvPr id="2" name="AutoShape 2" descr="Café con leche descafeinado - Gastronomía Vasca: Escuela de ..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aphicFrame>
        <p:nvGraphicFramePr>
          <p:cNvPr id="17" name="Diagrama 16"/>
          <p:cNvGraphicFramePr/>
          <p:nvPr>
            <p:extLst>
              <p:ext uri="{D42A27DB-BD31-4B8C-83A1-F6EECF244321}">
                <p14:modId xmlns:p14="http://schemas.microsoft.com/office/powerpoint/2010/main" val="53510191"/>
              </p:ext>
            </p:extLst>
          </p:nvPr>
        </p:nvGraphicFramePr>
        <p:xfrm>
          <a:off x="-185387" y="2496267"/>
          <a:ext cx="5879450" cy="3281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6" name="Picture 4" descr="Aceite Y Agua: Imágenes, fotos de stock y vectores | Shutterstock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308" y1="30357" x2="42308" y2="30357"/>
                        <a14:foregroundMark x1="52308" y1="18571" x2="52308" y2="18571"/>
                        <a14:foregroundMark x1="59744" y1="16071" x2="59744" y2="16071"/>
                        <a14:foregroundMark x1="42051" y1="19643" x2="42051" y2="19643"/>
                        <a14:foregroundMark x1="37692" y1="15357" x2="37692" y2="15357"/>
                        <a14:foregroundMark x1="34359" y1="15357" x2="34359" y2="15357"/>
                        <a14:foregroundMark x1="43846" y1="15000" x2="43846" y2="15000"/>
                        <a14:foregroundMark x1="45641" y1="13571" x2="45641" y2="13571"/>
                        <a14:foregroundMark x1="60256" y1="20714" x2="60256" y2="20714"/>
                        <a14:foregroundMark x1="43590" y1="77857" x2="43590" y2="77857"/>
                        <a14:foregroundMark x1="38462" y1="77857" x2="38462" y2="77857"/>
                        <a14:foregroundMark x1="50256" y1="76071" x2="52564" y2="76071"/>
                        <a14:foregroundMark x1="58718" y1="75714" x2="58718" y2="75714"/>
                        <a14:foregroundMark x1="62308" y1="23929" x2="62308" y2="23929"/>
                        <a14:foregroundMark x1="47949" y1="20357" x2="47949" y2="20357"/>
                        <a14:foregroundMark x1="36923" y1="23929" x2="36923" y2="23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14" r="20540" b="14869"/>
          <a:stretch/>
        </p:blipFill>
        <p:spPr bwMode="auto">
          <a:xfrm>
            <a:off x="9550486" y="3488825"/>
            <a:ext cx="1885071" cy="227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nergía osmótica: cómo crear energía limpia con agua, sal y una ..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61" y="2161223"/>
            <a:ext cx="3905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4996013" y="1556394"/>
            <a:ext cx="2199971" cy="35629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/>
              <a:t>HOMOGÉNEAS</a:t>
            </a:r>
            <a:endParaRPr lang="es-PE" sz="2000" dirty="0"/>
          </a:p>
        </p:txBody>
      </p:sp>
      <p:sp>
        <p:nvSpPr>
          <p:cNvPr id="20" name="Rectángulo 19"/>
          <p:cNvSpPr/>
          <p:nvPr/>
        </p:nvSpPr>
        <p:spPr>
          <a:xfrm>
            <a:off x="9273022" y="3203751"/>
            <a:ext cx="2199971" cy="356299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 smtClean="0"/>
              <a:t>HETEROGÉNEAS</a:t>
            </a:r>
            <a:endParaRPr lang="es-PE" sz="2000" dirty="0"/>
          </a:p>
        </p:txBody>
      </p:sp>
    </p:spTree>
    <p:extLst>
      <p:ext uri="{BB962C8B-B14F-4D97-AF65-F5344CB8AC3E}">
        <p14:creationId xmlns:p14="http://schemas.microsoft.com/office/powerpoint/2010/main" val="7644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376</Words>
  <Application>Microsoft Office PowerPoint</Application>
  <PresentationFormat>Panorámica</PresentationFormat>
  <Paragraphs>99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Tema de Office</vt:lpstr>
      <vt:lpstr>Presentación de PowerPoint</vt:lpstr>
      <vt:lpstr>QUIMICA-CLASIFICACION-MÉTODO CIENTÍFICO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BIOLOGIA</dc:title>
  <dc:creator>daniel castro</dc:creator>
  <cp:lastModifiedBy>daniel castro</cp:lastModifiedBy>
  <cp:revision>59</cp:revision>
  <dcterms:created xsi:type="dcterms:W3CDTF">2020-04-26T02:52:31Z</dcterms:created>
  <dcterms:modified xsi:type="dcterms:W3CDTF">2020-04-27T02:52:10Z</dcterms:modified>
</cp:coreProperties>
</file>